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B002D"/>
    <a:srgbClr val="EB0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87" d="100"/>
          <a:sy n="87" d="100"/>
        </p:scale>
        <p:origin x="55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322EC-5D69-4D77-81BE-C8300621E56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A61216DA-6958-4BEE-8C50-141B5CD90F18}">
      <dgm:prSet phldrT="[Text]"/>
      <dgm:spPr/>
      <dgm:t>
        <a:bodyPr/>
        <a:lstStyle/>
        <a:p>
          <a:r>
            <a:rPr lang="de-DE" dirty="0" smtClean="0"/>
            <a:t>P2</a:t>
          </a:r>
          <a:endParaRPr lang="de-DE" dirty="0"/>
        </a:p>
      </dgm:t>
    </dgm:pt>
    <dgm:pt modelId="{AD5339BB-55F8-4411-9D90-89AC5949B3CC}" type="parTrans" cxnId="{F8AF57A1-B2D9-4793-B9C5-B72C72C10F6C}">
      <dgm:prSet/>
      <dgm:spPr/>
      <dgm:t>
        <a:bodyPr/>
        <a:lstStyle/>
        <a:p>
          <a:endParaRPr lang="de-DE"/>
        </a:p>
      </dgm:t>
    </dgm:pt>
    <dgm:pt modelId="{DD42F768-AA16-4F56-B4B3-764AFB80DD33}" type="sibTrans" cxnId="{F8AF57A1-B2D9-4793-B9C5-B72C72C10F6C}">
      <dgm:prSet/>
      <dgm:spPr/>
      <dgm:t>
        <a:bodyPr/>
        <a:lstStyle/>
        <a:p>
          <a:endParaRPr lang="de-DE"/>
        </a:p>
      </dgm:t>
    </dgm:pt>
    <dgm:pt modelId="{50AD740A-18F6-4F22-B4B9-3ACD2CA9667A}">
      <dgm:prSet phldrT="[Text]"/>
      <dgm:spPr/>
      <dgm:t>
        <a:bodyPr/>
        <a:lstStyle/>
        <a:p>
          <a:r>
            <a:rPr lang="de-DE" dirty="0" smtClean="0"/>
            <a:t>P3</a:t>
          </a:r>
          <a:endParaRPr lang="de-DE" dirty="0"/>
        </a:p>
      </dgm:t>
    </dgm:pt>
    <dgm:pt modelId="{E6F3EE9B-766B-4A9B-A709-4FB44FF86FBF}" type="parTrans" cxnId="{B1BCC09B-76BC-4440-A6CF-4485ADCA8C6A}">
      <dgm:prSet/>
      <dgm:spPr/>
      <dgm:t>
        <a:bodyPr/>
        <a:lstStyle/>
        <a:p>
          <a:endParaRPr lang="de-DE"/>
        </a:p>
      </dgm:t>
    </dgm:pt>
    <dgm:pt modelId="{C40DFE3C-0A0D-40C5-AD90-934EA5B8E8E4}" type="sibTrans" cxnId="{B1BCC09B-76BC-4440-A6CF-4485ADCA8C6A}">
      <dgm:prSet/>
      <dgm:spPr/>
      <dgm:t>
        <a:bodyPr/>
        <a:lstStyle/>
        <a:p>
          <a:endParaRPr lang="de-DE"/>
        </a:p>
      </dgm:t>
    </dgm:pt>
    <dgm:pt modelId="{9D276ED7-8481-4579-BCA0-AA59E286D8D4}">
      <dgm:prSet phldrT="[Text]"/>
      <dgm:spPr/>
      <dgm:t>
        <a:bodyPr/>
        <a:lstStyle/>
        <a:p>
          <a:r>
            <a:rPr lang="de-DE" dirty="0" smtClean="0"/>
            <a:t>P6</a:t>
          </a:r>
          <a:endParaRPr lang="de-DE" dirty="0"/>
        </a:p>
      </dgm:t>
    </dgm:pt>
    <dgm:pt modelId="{1835323B-EBA3-45A5-A00E-25C65FA541DC}" type="parTrans" cxnId="{2CFFBBED-7016-40E6-A854-64F6295990A0}">
      <dgm:prSet/>
      <dgm:spPr/>
      <dgm:t>
        <a:bodyPr/>
        <a:lstStyle/>
        <a:p>
          <a:endParaRPr lang="de-DE"/>
        </a:p>
      </dgm:t>
    </dgm:pt>
    <dgm:pt modelId="{45EED927-53A4-44E4-8118-1EA524FA127E}" type="sibTrans" cxnId="{2CFFBBED-7016-40E6-A854-64F6295990A0}">
      <dgm:prSet/>
      <dgm:spPr/>
      <dgm:t>
        <a:bodyPr/>
        <a:lstStyle/>
        <a:p>
          <a:endParaRPr lang="de-DE"/>
        </a:p>
      </dgm:t>
    </dgm:pt>
    <dgm:pt modelId="{770F3553-F1FF-44DC-B6D3-5FC676648DFE}" type="pres">
      <dgm:prSet presAssocID="{180322EC-5D69-4D77-81BE-C8300621E56A}" presName="Name0" presStyleCnt="0">
        <dgm:presLayoutVars>
          <dgm:chMax/>
          <dgm:chPref/>
          <dgm:dir/>
          <dgm:animLvl val="lvl"/>
        </dgm:presLayoutVars>
      </dgm:prSet>
      <dgm:spPr/>
    </dgm:pt>
    <dgm:pt modelId="{37059D61-D9E1-4963-A0F4-93B24E006043}" type="pres">
      <dgm:prSet presAssocID="{A61216DA-6958-4BEE-8C50-141B5CD90F18}" presName="composite" presStyleCnt="0"/>
      <dgm:spPr/>
    </dgm:pt>
    <dgm:pt modelId="{015F1122-E4B7-4EBA-9B84-1E139D138BE6}" type="pres">
      <dgm:prSet presAssocID="{A61216DA-6958-4BEE-8C50-141B5CD90F1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0885A2-7AA1-431C-BDF9-0C846916C480}" type="pres">
      <dgm:prSet presAssocID="{A61216DA-6958-4BEE-8C50-141B5CD90F1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ACB8D1-5D55-4C55-8946-5E040C4F5208}" type="pres">
      <dgm:prSet presAssocID="{A61216DA-6958-4BEE-8C50-141B5CD90F18}" presName="BalanceSpacing" presStyleCnt="0"/>
      <dgm:spPr/>
    </dgm:pt>
    <dgm:pt modelId="{14C3B58C-DA38-46DF-9D3D-30A00674D96F}" type="pres">
      <dgm:prSet presAssocID="{A61216DA-6958-4BEE-8C50-141B5CD90F18}" presName="BalanceSpacing1" presStyleCnt="0"/>
      <dgm:spPr/>
    </dgm:pt>
    <dgm:pt modelId="{E490798B-5599-4CC4-BA13-4BFF4245721E}" type="pres">
      <dgm:prSet presAssocID="{DD42F768-AA16-4F56-B4B3-764AFB80DD33}" presName="Accent1Text" presStyleLbl="node1" presStyleIdx="1" presStyleCnt="6"/>
      <dgm:spPr/>
    </dgm:pt>
    <dgm:pt modelId="{6EAF2E26-8E16-4108-8933-7F91D9B94A6E}" type="pres">
      <dgm:prSet presAssocID="{DD42F768-AA16-4F56-B4B3-764AFB80DD33}" presName="spaceBetweenRectangles" presStyleCnt="0"/>
      <dgm:spPr/>
    </dgm:pt>
    <dgm:pt modelId="{D01F4E6F-6E02-42D1-9A86-29E88A2165E0}" type="pres">
      <dgm:prSet presAssocID="{50AD740A-18F6-4F22-B4B9-3ACD2CA9667A}" presName="composite" presStyleCnt="0"/>
      <dgm:spPr/>
    </dgm:pt>
    <dgm:pt modelId="{D89F5E69-53F6-40CD-902F-8910530FD271}" type="pres">
      <dgm:prSet presAssocID="{50AD740A-18F6-4F22-B4B9-3ACD2CA9667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248604-DAF2-40AD-95C5-577550729C09}" type="pres">
      <dgm:prSet presAssocID="{50AD740A-18F6-4F22-B4B9-3ACD2CA9667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0A45CA-5583-43AC-81E7-5BD5E25E695D}" type="pres">
      <dgm:prSet presAssocID="{50AD740A-18F6-4F22-B4B9-3ACD2CA9667A}" presName="BalanceSpacing" presStyleCnt="0"/>
      <dgm:spPr/>
    </dgm:pt>
    <dgm:pt modelId="{4FA703EC-49D7-4B92-BCA1-AF3299051B79}" type="pres">
      <dgm:prSet presAssocID="{50AD740A-18F6-4F22-B4B9-3ACD2CA9667A}" presName="BalanceSpacing1" presStyleCnt="0"/>
      <dgm:spPr/>
    </dgm:pt>
    <dgm:pt modelId="{A07CDD96-02B7-4A50-940E-C5F8D94B038A}" type="pres">
      <dgm:prSet presAssocID="{C40DFE3C-0A0D-40C5-AD90-934EA5B8E8E4}" presName="Accent1Text" presStyleLbl="node1" presStyleIdx="3" presStyleCnt="6" custLinFactNeighborX="-1397" custLinFactNeighborY="1822"/>
      <dgm:spPr/>
    </dgm:pt>
    <dgm:pt modelId="{6ED78E28-CD24-4FFD-AD5F-61F8C17D23E4}" type="pres">
      <dgm:prSet presAssocID="{C40DFE3C-0A0D-40C5-AD90-934EA5B8E8E4}" presName="spaceBetweenRectangles" presStyleCnt="0"/>
      <dgm:spPr/>
    </dgm:pt>
    <dgm:pt modelId="{571B7F5B-8CBF-479D-9C8A-5B0A37485FF1}" type="pres">
      <dgm:prSet presAssocID="{9D276ED7-8481-4579-BCA0-AA59E286D8D4}" presName="composite" presStyleCnt="0"/>
      <dgm:spPr/>
    </dgm:pt>
    <dgm:pt modelId="{3C59A824-ADA7-4DC3-9685-1CA3E39ACF5A}" type="pres">
      <dgm:prSet presAssocID="{9D276ED7-8481-4579-BCA0-AA59E286D8D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D2E6E3-E2C7-4C96-B6EB-4360A64F9D35}" type="pres">
      <dgm:prSet presAssocID="{9D276ED7-8481-4579-BCA0-AA59E286D8D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312385-B0E3-47EA-B33E-C0C966535092}" type="pres">
      <dgm:prSet presAssocID="{9D276ED7-8481-4579-BCA0-AA59E286D8D4}" presName="BalanceSpacing" presStyleCnt="0"/>
      <dgm:spPr/>
    </dgm:pt>
    <dgm:pt modelId="{83A955AE-2A26-4520-AD72-34FDF54F3781}" type="pres">
      <dgm:prSet presAssocID="{9D276ED7-8481-4579-BCA0-AA59E286D8D4}" presName="BalanceSpacing1" presStyleCnt="0"/>
      <dgm:spPr/>
    </dgm:pt>
    <dgm:pt modelId="{732A5406-EEF1-42E0-86EC-B8E060FA8EBC}" type="pres">
      <dgm:prSet presAssocID="{45EED927-53A4-44E4-8118-1EA524FA127E}" presName="Accent1Text" presStyleLbl="node1" presStyleIdx="5" presStyleCnt="6"/>
      <dgm:spPr/>
    </dgm:pt>
  </dgm:ptLst>
  <dgm:cxnLst>
    <dgm:cxn modelId="{D542A1DE-1820-42A4-885A-50D0E4AE81B9}" type="presOf" srcId="{9D276ED7-8481-4579-BCA0-AA59E286D8D4}" destId="{3C59A824-ADA7-4DC3-9685-1CA3E39ACF5A}" srcOrd="0" destOrd="0" presId="urn:microsoft.com/office/officeart/2008/layout/AlternatingHexagons"/>
    <dgm:cxn modelId="{2CFFBBED-7016-40E6-A854-64F6295990A0}" srcId="{180322EC-5D69-4D77-81BE-C8300621E56A}" destId="{9D276ED7-8481-4579-BCA0-AA59E286D8D4}" srcOrd="2" destOrd="0" parTransId="{1835323B-EBA3-45A5-A00E-25C65FA541DC}" sibTransId="{45EED927-53A4-44E4-8118-1EA524FA127E}"/>
    <dgm:cxn modelId="{5CF1B3F0-3FB2-467E-A3BC-37CDEFAFFD10}" type="presOf" srcId="{50AD740A-18F6-4F22-B4B9-3ACD2CA9667A}" destId="{D89F5E69-53F6-40CD-902F-8910530FD271}" srcOrd="0" destOrd="0" presId="urn:microsoft.com/office/officeart/2008/layout/AlternatingHexagons"/>
    <dgm:cxn modelId="{479C4EB0-CAE6-4209-90A8-9DF14A73AF75}" type="presOf" srcId="{45EED927-53A4-44E4-8118-1EA524FA127E}" destId="{732A5406-EEF1-42E0-86EC-B8E060FA8EBC}" srcOrd="0" destOrd="0" presId="urn:microsoft.com/office/officeart/2008/layout/AlternatingHexagons"/>
    <dgm:cxn modelId="{ADEBDCE1-B05F-41B3-B606-40359BD4CB45}" type="presOf" srcId="{180322EC-5D69-4D77-81BE-C8300621E56A}" destId="{770F3553-F1FF-44DC-B6D3-5FC676648DFE}" srcOrd="0" destOrd="0" presId="urn:microsoft.com/office/officeart/2008/layout/AlternatingHexagons"/>
    <dgm:cxn modelId="{B1BCC09B-76BC-4440-A6CF-4485ADCA8C6A}" srcId="{180322EC-5D69-4D77-81BE-C8300621E56A}" destId="{50AD740A-18F6-4F22-B4B9-3ACD2CA9667A}" srcOrd="1" destOrd="0" parTransId="{E6F3EE9B-766B-4A9B-A709-4FB44FF86FBF}" sibTransId="{C40DFE3C-0A0D-40C5-AD90-934EA5B8E8E4}"/>
    <dgm:cxn modelId="{B9DC5230-DDA3-48ED-B78C-FE51B149BCD3}" type="presOf" srcId="{C40DFE3C-0A0D-40C5-AD90-934EA5B8E8E4}" destId="{A07CDD96-02B7-4A50-940E-C5F8D94B038A}" srcOrd="0" destOrd="0" presId="urn:microsoft.com/office/officeart/2008/layout/AlternatingHexagons"/>
    <dgm:cxn modelId="{F8AF57A1-B2D9-4793-B9C5-B72C72C10F6C}" srcId="{180322EC-5D69-4D77-81BE-C8300621E56A}" destId="{A61216DA-6958-4BEE-8C50-141B5CD90F18}" srcOrd="0" destOrd="0" parTransId="{AD5339BB-55F8-4411-9D90-89AC5949B3CC}" sibTransId="{DD42F768-AA16-4F56-B4B3-764AFB80DD33}"/>
    <dgm:cxn modelId="{FCC554F5-1C8A-4312-90D4-F349A33A471E}" type="presOf" srcId="{DD42F768-AA16-4F56-B4B3-764AFB80DD33}" destId="{E490798B-5599-4CC4-BA13-4BFF4245721E}" srcOrd="0" destOrd="0" presId="urn:microsoft.com/office/officeart/2008/layout/AlternatingHexagons"/>
    <dgm:cxn modelId="{4BAB7D13-C2AB-4ED3-9A63-FE6509C622C5}" type="presOf" srcId="{A61216DA-6958-4BEE-8C50-141B5CD90F18}" destId="{015F1122-E4B7-4EBA-9B84-1E139D138BE6}" srcOrd="0" destOrd="0" presId="urn:microsoft.com/office/officeart/2008/layout/AlternatingHexagons"/>
    <dgm:cxn modelId="{9DCB2E5F-70C3-41CB-B465-712D7DF76AD1}" type="presParOf" srcId="{770F3553-F1FF-44DC-B6D3-5FC676648DFE}" destId="{37059D61-D9E1-4963-A0F4-93B24E006043}" srcOrd="0" destOrd="0" presId="urn:microsoft.com/office/officeart/2008/layout/AlternatingHexagons"/>
    <dgm:cxn modelId="{70868CE7-B292-4FF6-B331-01E99AF813FE}" type="presParOf" srcId="{37059D61-D9E1-4963-A0F4-93B24E006043}" destId="{015F1122-E4B7-4EBA-9B84-1E139D138BE6}" srcOrd="0" destOrd="0" presId="urn:microsoft.com/office/officeart/2008/layout/AlternatingHexagons"/>
    <dgm:cxn modelId="{1550FC77-01CA-4D80-AB39-A9205B04AB35}" type="presParOf" srcId="{37059D61-D9E1-4963-A0F4-93B24E006043}" destId="{780885A2-7AA1-431C-BDF9-0C846916C480}" srcOrd="1" destOrd="0" presId="urn:microsoft.com/office/officeart/2008/layout/AlternatingHexagons"/>
    <dgm:cxn modelId="{C4A526AF-2433-4C33-AD84-9D9D06010E23}" type="presParOf" srcId="{37059D61-D9E1-4963-A0F4-93B24E006043}" destId="{B5ACB8D1-5D55-4C55-8946-5E040C4F5208}" srcOrd="2" destOrd="0" presId="urn:microsoft.com/office/officeart/2008/layout/AlternatingHexagons"/>
    <dgm:cxn modelId="{0489CA9F-D6DF-4158-B86B-5FA5D2AB1566}" type="presParOf" srcId="{37059D61-D9E1-4963-A0F4-93B24E006043}" destId="{14C3B58C-DA38-46DF-9D3D-30A00674D96F}" srcOrd="3" destOrd="0" presId="urn:microsoft.com/office/officeart/2008/layout/AlternatingHexagons"/>
    <dgm:cxn modelId="{6E24073D-F125-4B3F-A18C-4D624A973A2B}" type="presParOf" srcId="{37059D61-D9E1-4963-A0F4-93B24E006043}" destId="{E490798B-5599-4CC4-BA13-4BFF4245721E}" srcOrd="4" destOrd="0" presId="urn:microsoft.com/office/officeart/2008/layout/AlternatingHexagons"/>
    <dgm:cxn modelId="{E600997F-A10E-42A5-8460-653023F503A1}" type="presParOf" srcId="{770F3553-F1FF-44DC-B6D3-5FC676648DFE}" destId="{6EAF2E26-8E16-4108-8933-7F91D9B94A6E}" srcOrd="1" destOrd="0" presId="urn:microsoft.com/office/officeart/2008/layout/AlternatingHexagons"/>
    <dgm:cxn modelId="{B7E8F594-6821-4AC8-A0FB-7095FA951AD6}" type="presParOf" srcId="{770F3553-F1FF-44DC-B6D3-5FC676648DFE}" destId="{D01F4E6F-6E02-42D1-9A86-29E88A2165E0}" srcOrd="2" destOrd="0" presId="urn:microsoft.com/office/officeart/2008/layout/AlternatingHexagons"/>
    <dgm:cxn modelId="{172F5F1C-3739-4FC6-B755-5A0CD2A1514D}" type="presParOf" srcId="{D01F4E6F-6E02-42D1-9A86-29E88A2165E0}" destId="{D89F5E69-53F6-40CD-902F-8910530FD271}" srcOrd="0" destOrd="0" presId="urn:microsoft.com/office/officeart/2008/layout/AlternatingHexagons"/>
    <dgm:cxn modelId="{09596489-7FE9-49DA-AE68-3CE6FDE9F9DE}" type="presParOf" srcId="{D01F4E6F-6E02-42D1-9A86-29E88A2165E0}" destId="{56248604-DAF2-40AD-95C5-577550729C09}" srcOrd="1" destOrd="0" presId="urn:microsoft.com/office/officeart/2008/layout/AlternatingHexagons"/>
    <dgm:cxn modelId="{AB113924-CD60-452E-903B-03A75E9CB3B0}" type="presParOf" srcId="{D01F4E6F-6E02-42D1-9A86-29E88A2165E0}" destId="{430A45CA-5583-43AC-81E7-5BD5E25E695D}" srcOrd="2" destOrd="0" presId="urn:microsoft.com/office/officeart/2008/layout/AlternatingHexagons"/>
    <dgm:cxn modelId="{0B94067F-FAE6-42D5-80EB-6CD6A303DDCB}" type="presParOf" srcId="{D01F4E6F-6E02-42D1-9A86-29E88A2165E0}" destId="{4FA703EC-49D7-4B92-BCA1-AF3299051B79}" srcOrd="3" destOrd="0" presId="urn:microsoft.com/office/officeart/2008/layout/AlternatingHexagons"/>
    <dgm:cxn modelId="{439ADAFF-D12A-47DB-92F3-D52B255BFD4D}" type="presParOf" srcId="{D01F4E6F-6E02-42D1-9A86-29E88A2165E0}" destId="{A07CDD96-02B7-4A50-940E-C5F8D94B038A}" srcOrd="4" destOrd="0" presId="urn:microsoft.com/office/officeart/2008/layout/AlternatingHexagons"/>
    <dgm:cxn modelId="{2E49CC41-D17D-4545-AF63-AED3DBB529A5}" type="presParOf" srcId="{770F3553-F1FF-44DC-B6D3-5FC676648DFE}" destId="{6ED78E28-CD24-4FFD-AD5F-61F8C17D23E4}" srcOrd="3" destOrd="0" presId="urn:microsoft.com/office/officeart/2008/layout/AlternatingHexagons"/>
    <dgm:cxn modelId="{EEFF73F6-71AB-4E2E-89BC-FA211229EC2E}" type="presParOf" srcId="{770F3553-F1FF-44DC-B6D3-5FC676648DFE}" destId="{571B7F5B-8CBF-479D-9C8A-5B0A37485FF1}" srcOrd="4" destOrd="0" presId="urn:microsoft.com/office/officeart/2008/layout/AlternatingHexagons"/>
    <dgm:cxn modelId="{0E9C131A-96B8-44F2-9BB5-FEE21007ABBC}" type="presParOf" srcId="{571B7F5B-8CBF-479D-9C8A-5B0A37485FF1}" destId="{3C59A824-ADA7-4DC3-9685-1CA3E39ACF5A}" srcOrd="0" destOrd="0" presId="urn:microsoft.com/office/officeart/2008/layout/AlternatingHexagons"/>
    <dgm:cxn modelId="{1051BAC8-5E23-45CE-ABEB-5C9D0595B291}" type="presParOf" srcId="{571B7F5B-8CBF-479D-9C8A-5B0A37485FF1}" destId="{26D2E6E3-E2C7-4C96-B6EB-4360A64F9D35}" srcOrd="1" destOrd="0" presId="urn:microsoft.com/office/officeart/2008/layout/AlternatingHexagons"/>
    <dgm:cxn modelId="{C3E75389-21F8-4526-8855-102CCFA83B19}" type="presParOf" srcId="{571B7F5B-8CBF-479D-9C8A-5B0A37485FF1}" destId="{8E312385-B0E3-47EA-B33E-C0C966535092}" srcOrd="2" destOrd="0" presId="urn:microsoft.com/office/officeart/2008/layout/AlternatingHexagons"/>
    <dgm:cxn modelId="{555B1D05-E2D2-4868-BF73-3B987161F20E}" type="presParOf" srcId="{571B7F5B-8CBF-479D-9C8A-5B0A37485FF1}" destId="{83A955AE-2A26-4520-AD72-34FDF54F3781}" srcOrd="3" destOrd="0" presId="urn:microsoft.com/office/officeart/2008/layout/AlternatingHexagons"/>
    <dgm:cxn modelId="{9DB6C18E-0DCC-4FF6-8F4A-F47054DF3432}" type="presParOf" srcId="{571B7F5B-8CBF-479D-9C8A-5B0A37485FF1}" destId="{732A5406-EEF1-42E0-86EC-B8E060FA8EB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322EC-5D69-4D77-81BE-C8300621E56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A61216DA-6958-4BEE-8C50-141B5CD90F18}">
      <dgm:prSet phldrT="[Text]"/>
      <dgm:spPr/>
      <dgm:t>
        <a:bodyPr/>
        <a:lstStyle/>
        <a:p>
          <a:r>
            <a:rPr lang="de-DE" dirty="0" smtClean="0"/>
            <a:t>P2</a:t>
          </a:r>
          <a:endParaRPr lang="de-DE" dirty="0"/>
        </a:p>
      </dgm:t>
    </dgm:pt>
    <dgm:pt modelId="{AD5339BB-55F8-4411-9D90-89AC5949B3CC}" type="parTrans" cxnId="{F8AF57A1-B2D9-4793-B9C5-B72C72C10F6C}">
      <dgm:prSet/>
      <dgm:spPr/>
      <dgm:t>
        <a:bodyPr/>
        <a:lstStyle/>
        <a:p>
          <a:endParaRPr lang="de-DE"/>
        </a:p>
      </dgm:t>
    </dgm:pt>
    <dgm:pt modelId="{DD42F768-AA16-4F56-B4B3-764AFB80DD33}" type="sibTrans" cxnId="{F8AF57A1-B2D9-4793-B9C5-B72C72C10F6C}">
      <dgm:prSet/>
      <dgm:spPr/>
      <dgm:t>
        <a:bodyPr/>
        <a:lstStyle/>
        <a:p>
          <a:endParaRPr lang="de-DE"/>
        </a:p>
      </dgm:t>
    </dgm:pt>
    <dgm:pt modelId="{50AD740A-18F6-4F22-B4B9-3ACD2CA9667A}">
      <dgm:prSet phldrT="[Text]"/>
      <dgm:spPr/>
      <dgm:t>
        <a:bodyPr/>
        <a:lstStyle/>
        <a:p>
          <a:r>
            <a:rPr lang="de-DE" dirty="0" smtClean="0"/>
            <a:t>P3</a:t>
          </a:r>
          <a:endParaRPr lang="de-DE" dirty="0"/>
        </a:p>
      </dgm:t>
    </dgm:pt>
    <dgm:pt modelId="{E6F3EE9B-766B-4A9B-A709-4FB44FF86FBF}" type="parTrans" cxnId="{B1BCC09B-76BC-4440-A6CF-4485ADCA8C6A}">
      <dgm:prSet/>
      <dgm:spPr/>
      <dgm:t>
        <a:bodyPr/>
        <a:lstStyle/>
        <a:p>
          <a:endParaRPr lang="de-DE"/>
        </a:p>
      </dgm:t>
    </dgm:pt>
    <dgm:pt modelId="{C40DFE3C-0A0D-40C5-AD90-934EA5B8E8E4}" type="sibTrans" cxnId="{B1BCC09B-76BC-4440-A6CF-4485ADCA8C6A}">
      <dgm:prSet/>
      <dgm:spPr/>
      <dgm:t>
        <a:bodyPr/>
        <a:lstStyle/>
        <a:p>
          <a:endParaRPr lang="de-DE"/>
        </a:p>
      </dgm:t>
    </dgm:pt>
    <dgm:pt modelId="{9D276ED7-8481-4579-BCA0-AA59E286D8D4}">
      <dgm:prSet phldrT="[Text]"/>
      <dgm:spPr/>
      <dgm:t>
        <a:bodyPr/>
        <a:lstStyle/>
        <a:p>
          <a:r>
            <a:rPr lang="de-DE" dirty="0" smtClean="0"/>
            <a:t>P6</a:t>
          </a:r>
          <a:endParaRPr lang="de-DE" dirty="0"/>
        </a:p>
      </dgm:t>
    </dgm:pt>
    <dgm:pt modelId="{1835323B-EBA3-45A5-A00E-25C65FA541DC}" type="parTrans" cxnId="{2CFFBBED-7016-40E6-A854-64F6295990A0}">
      <dgm:prSet/>
      <dgm:spPr/>
      <dgm:t>
        <a:bodyPr/>
        <a:lstStyle/>
        <a:p>
          <a:endParaRPr lang="de-DE"/>
        </a:p>
      </dgm:t>
    </dgm:pt>
    <dgm:pt modelId="{45EED927-53A4-44E4-8118-1EA524FA127E}" type="sibTrans" cxnId="{2CFFBBED-7016-40E6-A854-64F6295990A0}">
      <dgm:prSet/>
      <dgm:spPr/>
      <dgm:t>
        <a:bodyPr/>
        <a:lstStyle/>
        <a:p>
          <a:endParaRPr lang="de-DE"/>
        </a:p>
      </dgm:t>
    </dgm:pt>
    <dgm:pt modelId="{770F3553-F1FF-44DC-B6D3-5FC676648DFE}" type="pres">
      <dgm:prSet presAssocID="{180322EC-5D69-4D77-81BE-C8300621E56A}" presName="Name0" presStyleCnt="0">
        <dgm:presLayoutVars>
          <dgm:chMax/>
          <dgm:chPref/>
          <dgm:dir/>
          <dgm:animLvl val="lvl"/>
        </dgm:presLayoutVars>
      </dgm:prSet>
      <dgm:spPr/>
    </dgm:pt>
    <dgm:pt modelId="{37059D61-D9E1-4963-A0F4-93B24E006043}" type="pres">
      <dgm:prSet presAssocID="{A61216DA-6958-4BEE-8C50-141B5CD90F18}" presName="composite" presStyleCnt="0"/>
      <dgm:spPr/>
    </dgm:pt>
    <dgm:pt modelId="{015F1122-E4B7-4EBA-9B84-1E139D138BE6}" type="pres">
      <dgm:prSet presAssocID="{A61216DA-6958-4BEE-8C50-141B5CD90F1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0885A2-7AA1-431C-BDF9-0C846916C480}" type="pres">
      <dgm:prSet presAssocID="{A61216DA-6958-4BEE-8C50-141B5CD90F1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ACB8D1-5D55-4C55-8946-5E040C4F5208}" type="pres">
      <dgm:prSet presAssocID="{A61216DA-6958-4BEE-8C50-141B5CD90F18}" presName="BalanceSpacing" presStyleCnt="0"/>
      <dgm:spPr/>
    </dgm:pt>
    <dgm:pt modelId="{14C3B58C-DA38-46DF-9D3D-30A00674D96F}" type="pres">
      <dgm:prSet presAssocID="{A61216DA-6958-4BEE-8C50-141B5CD90F18}" presName="BalanceSpacing1" presStyleCnt="0"/>
      <dgm:spPr/>
    </dgm:pt>
    <dgm:pt modelId="{E490798B-5599-4CC4-BA13-4BFF4245721E}" type="pres">
      <dgm:prSet presAssocID="{DD42F768-AA16-4F56-B4B3-764AFB80DD33}" presName="Accent1Text" presStyleLbl="node1" presStyleIdx="1" presStyleCnt="6"/>
      <dgm:spPr/>
    </dgm:pt>
    <dgm:pt modelId="{6EAF2E26-8E16-4108-8933-7F91D9B94A6E}" type="pres">
      <dgm:prSet presAssocID="{DD42F768-AA16-4F56-B4B3-764AFB80DD33}" presName="spaceBetweenRectangles" presStyleCnt="0"/>
      <dgm:spPr/>
    </dgm:pt>
    <dgm:pt modelId="{D01F4E6F-6E02-42D1-9A86-29E88A2165E0}" type="pres">
      <dgm:prSet presAssocID="{50AD740A-18F6-4F22-B4B9-3ACD2CA9667A}" presName="composite" presStyleCnt="0"/>
      <dgm:spPr/>
    </dgm:pt>
    <dgm:pt modelId="{D89F5E69-53F6-40CD-902F-8910530FD271}" type="pres">
      <dgm:prSet presAssocID="{50AD740A-18F6-4F22-B4B9-3ACD2CA9667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248604-DAF2-40AD-95C5-577550729C09}" type="pres">
      <dgm:prSet presAssocID="{50AD740A-18F6-4F22-B4B9-3ACD2CA9667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0A45CA-5583-43AC-81E7-5BD5E25E695D}" type="pres">
      <dgm:prSet presAssocID="{50AD740A-18F6-4F22-B4B9-3ACD2CA9667A}" presName="BalanceSpacing" presStyleCnt="0"/>
      <dgm:spPr/>
    </dgm:pt>
    <dgm:pt modelId="{4FA703EC-49D7-4B92-BCA1-AF3299051B79}" type="pres">
      <dgm:prSet presAssocID="{50AD740A-18F6-4F22-B4B9-3ACD2CA9667A}" presName="BalanceSpacing1" presStyleCnt="0"/>
      <dgm:spPr/>
    </dgm:pt>
    <dgm:pt modelId="{A07CDD96-02B7-4A50-940E-C5F8D94B038A}" type="pres">
      <dgm:prSet presAssocID="{C40DFE3C-0A0D-40C5-AD90-934EA5B8E8E4}" presName="Accent1Text" presStyleLbl="node1" presStyleIdx="3" presStyleCnt="6" custLinFactNeighborX="-1397" custLinFactNeighborY="1822"/>
      <dgm:spPr/>
    </dgm:pt>
    <dgm:pt modelId="{6ED78E28-CD24-4FFD-AD5F-61F8C17D23E4}" type="pres">
      <dgm:prSet presAssocID="{C40DFE3C-0A0D-40C5-AD90-934EA5B8E8E4}" presName="spaceBetweenRectangles" presStyleCnt="0"/>
      <dgm:spPr/>
    </dgm:pt>
    <dgm:pt modelId="{571B7F5B-8CBF-479D-9C8A-5B0A37485FF1}" type="pres">
      <dgm:prSet presAssocID="{9D276ED7-8481-4579-BCA0-AA59E286D8D4}" presName="composite" presStyleCnt="0"/>
      <dgm:spPr/>
    </dgm:pt>
    <dgm:pt modelId="{3C59A824-ADA7-4DC3-9685-1CA3E39ACF5A}" type="pres">
      <dgm:prSet presAssocID="{9D276ED7-8481-4579-BCA0-AA59E286D8D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D2E6E3-E2C7-4C96-B6EB-4360A64F9D35}" type="pres">
      <dgm:prSet presAssocID="{9D276ED7-8481-4579-BCA0-AA59E286D8D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312385-B0E3-47EA-B33E-C0C966535092}" type="pres">
      <dgm:prSet presAssocID="{9D276ED7-8481-4579-BCA0-AA59E286D8D4}" presName="BalanceSpacing" presStyleCnt="0"/>
      <dgm:spPr/>
    </dgm:pt>
    <dgm:pt modelId="{83A955AE-2A26-4520-AD72-34FDF54F3781}" type="pres">
      <dgm:prSet presAssocID="{9D276ED7-8481-4579-BCA0-AA59E286D8D4}" presName="BalanceSpacing1" presStyleCnt="0"/>
      <dgm:spPr/>
    </dgm:pt>
    <dgm:pt modelId="{732A5406-EEF1-42E0-86EC-B8E060FA8EBC}" type="pres">
      <dgm:prSet presAssocID="{45EED927-53A4-44E4-8118-1EA524FA127E}" presName="Accent1Text" presStyleLbl="node1" presStyleIdx="5" presStyleCnt="6"/>
      <dgm:spPr/>
    </dgm:pt>
  </dgm:ptLst>
  <dgm:cxnLst>
    <dgm:cxn modelId="{D542A1DE-1820-42A4-885A-50D0E4AE81B9}" type="presOf" srcId="{9D276ED7-8481-4579-BCA0-AA59E286D8D4}" destId="{3C59A824-ADA7-4DC3-9685-1CA3E39ACF5A}" srcOrd="0" destOrd="0" presId="urn:microsoft.com/office/officeart/2008/layout/AlternatingHexagons"/>
    <dgm:cxn modelId="{B1BCC09B-76BC-4440-A6CF-4485ADCA8C6A}" srcId="{180322EC-5D69-4D77-81BE-C8300621E56A}" destId="{50AD740A-18F6-4F22-B4B9-3ACD2CA9667A}" srcOrd="1" destOrd="0" parTransId="{E6F3EE9B-766B-4A9B-A709-4FB44FF86FBF}" sibTransId="{C40DFE3C-0A0D-40C5-AD90-934EA5B8E8E4}"/>
    <dgm:cxn modelId="{FCC554F5-1C8A-4312-90D4-F349A33A471E}" type="presOf" srcId="{DD42F768-AA16-4F56-B4B3-764AFB80DD33}" destId="{E490798B-5599-4CC4-BA13-4BFF4245721E}" srcOrd="0" destOrd="0" presId="urn:microsoft.com/office/officeart/2008/layout/AlternatingHexagons"/>
    <dgm:cxn modelId="{2CFFBBED-7016-40E6-A854-64F6295990A0}" srcId="{180322EC-5D69-4D77-81BE-C8300621E56A}" destId="{9D276ED7-8481-4579-BCA0-AA59E286D8D4}" srcOrd="2" destOrd="0" parTransId="{1835323B-EBA3-45A5-A00E-25C65FA541DC}" sibTransId="{45EED927-53A4-44E4-8118-1EA524FA127E}"/>
    <dgm:cxn modelId="{B9DC5230-DDA3-48ED-B78C-FE51B149BCD3}" type="presOf" srcId="{C40DFE3C-0A0D-40C5-AD90-934EA5B8E8E4}" destId="{A07CDD96-02B7-4A50-940E-C5F8D94B038A}" srcOrd="0" destOrd="0" presId="urn:microsoft.com/office/officeart/2008/layout/AlternatingHexagons"/>
    <dgm:cxn modelId="{5CF1B3F0-3FB2-467E-A3BC-37CDEFAFFD10}" type="presOf" srcId="{50AD740A-18F6-4F22-B4B9-3ACD2CA9667A}" destId="{D89F5E69-53F6-40CD-902F-8910530FD271}" srcOrd="0" destOrd="0" presId="urn:microsoft.com/office/officeart/2008/layout/AlternatingHexagons"/>
    <dgm:cxn modelId="{4BAB7D13-C2AB-4ED3-9A63-FE6509C622C5}" type="presOf" srcId="{A61216DA-6958-4BEE-8C50-141B5CD90F18}" destId="{015F1122-E4B7-4EBA-9B84-1E139D138BE6}" srcOrd="0" destOrd="0" presId="urn:microsoft.com/office/officeart/2008/layout/AlternatingHexagons"/>
    <dgm:cxn modelId="{ADEBDCE1-B05F-41B3-B606-40359BD4CB45}" type="presOf" srcId="{180322EC-5D69-4D77-81BE-C8300621E56A}" destId="{770F3553-F1FF-44DC-B6D3-5FC676648DFE}" srcOrd="0" destOrd="0" presId="urn:microsoft.com/office/officeart/2008/layout/AlternatingHexagons"/>
    <dgm:cxn modelId="{479C4EB0-CAE6-4209-90A8-9DF14A73AF75}" type="presOf" srcId="{45EED927-53A4-44E4-8118-1EA524FA127E}" destId="{732A5406-EEF1-42E0-86EC-B8E060FA8EBC}" srcOrd="0" destOrd="0" presId="urn:microsoft.com/office/officeart/2008/layout/AlternatingHexagons"/>
    <dgm:cxn modelId="{F8AF57A1-B2D9-4793-B9C5-B72C72C10F6C}" srcId="{180322EC-5D69-4D77-81BE-C8300621E56A}" destId="{A61216DA-6958-4BEE-8C50-141B5CD90F18}" srcOrd="0" destOrd="0" parTransId="{AD5339BB-55F8-4411-9D90-89AC5949B3CC}" sibTransId="{DD42F768-AA16-4F56-B4B3-764AFB80DD33}"/>
    <dgm:cxn modelId="{9DCB2E5F-70C3-41CB-B465-712D7DF76AD1}" type="presParOf" srcId="{770F3553-F1FF-44DC-B6D3-5FC676648DFE}" destId="{37059D61-D9E1-4963-A0F4-93B24E006043}" srcOrd="0" destOrd="0" presId="urn:microsoft.com/office/officeart/2008/layout/AlternatingHexagons"/>
    <dgm:cxn modelId="{70868CE7-B292-4FF6-B331-01E99AF813FE}" type="presParOf" srcId="{37059D61-D9E1-4963-A0F4-93B24E006043}" destId="{015F1122-E4B7-4EBA-9B84-1E139D138BE6}" srcOrd="0" destOrd="0" presId="urn:microsoft.com/office/officeart/2008/layout/AlternatingHexagons"/>
    <dgm:cxn modelId="{1550FC77-01CA-4D80-AB39-A9205B04AB35}" type="presParOf" srcId="{37059D61-D9E1-4963-A0F4-93B24E006043}" destId="{780885A2-7AA1-431C-BDF9-0C846916C480}" srcOrd="1" destOrd="0" presId="urn:microsoft.com/office/officeart/2008/layout/AlternatingHexagons"/>
    <dgm:cxn modelId="{C4A526AF-2433-4C33-AD84-9D9D06010E23}" type="presParOf" srcId="{37059D61-D9E1-4963-A0F4-93B24E006043}" destId="{B5ACB8D1-5D55-4C55-8946-5E040C4F5208}" srcOrd="2" destOrd="0" presId="urn:microsoft.com/office/officeart/2008/layout/AlternatingHexagons"/>
    <dgm:cxn modelId="{0489CA9F-D6DF-4158-B86B-5FA5D2AB1566}" type="presParOf" srcId="{37059D61-D9E1-4963-A0F4-93B24E006043}" destId="{14C3B58C-DA38-46DF-9D3D-30A00674D96F}" srcOrd="3" destOrd="0" presId="urn:microsoft.com/office/officeart/2008/layout/AlternatingHexagons"/>
    <dgm:cxn modelId="{6E24073D-F125-4B3F-A18C-4D624A973A2B}" type="presParOf" srcId="{37059D61-D9E1-4963-A0F4-93B24E006043}" destId="{E490798B-5599-4CC4-BA13-4BFF4245721E}" srcOrd="4" destOrd="0" presId="urn:microsoft.com/office/officeart/2008/layout/AlternatingHexagons"/>
    <dgm:cxn modelId="{E600997F-A10E-42A5-8460-653023F503A1}" type="presParOf" srcId="{770F3553-F1FF-44DC-B6D3-5FC676648DFE}" destId="{6EAF2E26-8E16-4108-8933-7F91D9B94A6E}" srcOrd="1" destOrd="0" presId="urn:microsoft.com/office/officeart/2008/layout/AlternatingHexagons"/>
    <dgm:cxn modelId="{B7E8F594-6821-4AC8-A0FB-7095FA951AD6}" type="presParOf" srcId="{770F3553-F1FF-44DC-B6D3-5FC676648DFE}" destId="{D01F4E6F-6E02-42D1-9A86-29E88A2165E0}" srcOrd="2" destOrd="0" presId="urn:microsoft.com/office/officeart/2008/layout/AlternatingHexagons"/>
    <dgm:cxn modelId="{172F5F1C-3739-4FC6-B755-5A0CD2A1514D}" type="presParOf" srcId="{D01F4E6F-6E02-42D1-9A86-29E88A2165E0}" destId="{D89F5E69-53F6-40CD-902F-8910530FD271}" srcOrd="0" destOrd="0" presId="urn:microsoft.com/office/officeart/2008/layout/AlternatingHexagons"/>
    <dgm:cxn modelId="{09596489-7FE9-49DA-AE68-3CE6FDE9F9DE}" type="presParOf" srcId="{D01F4E6F-6E02-42D1-9A86-29E88A2165E0}" destId="{56248604-DAF2-40AD-95C5-577550729C09}" srcOrd="1" destOrd="0" presId="urn:microsoft.com/office/officeart/2008/layout/AlternatingHexagons"/>
    <dgm:cxn modelId="{AB113924-CD60-452E-903B-03A75E9CB3B0}" type="presParOf" srcId="{D01F4E6F-6E02-42D1-9A86-29E88A2165E0}" destId="{430A45CA-5583-43AC-81E7-5BD5E25E695D}" srcOrd="2" destOrd="0" presId="urn:microsoft.com/office/officeart/2008/layout/AlternatingHexagons"/>
    <dgm:cxn modelId="{0B94067F-FAE6-42D5-80EB-6CD6A303DDCB}" type="presParOf" srcId="{D01F4E6F-6E02-42D1-9A86-29E88A2165E0}" destId="{4FA703EC-49D7-4B92-BCA1-AF3299051B79}" srcOrd="3" destOrd="0" presId="urn:microsoft.com/office/officeart/2008/layout/AlternatingHexagons"/>
    <dgm:cxn modelId="{439ADAFF-D12A-47DB-92F3-D52B255BFD4D}" type="presParOf" srcId="{D01F4E6F-6E02-42D1-9A86-29E88A2165E0}" destId="{A07CDD96-02B7-4A50-940E-C5F8D94B038A}" srcOrd="4" destOrd="0" presId="urn:microsoft.com/office/officeart/2008/layout/AlternatingHexagons"/>
    <dgm:cxn modelId="{2E49CC41-D17D-4545-AF63-AED3DBB529A5}" type="presParOf" srcId="{770F3553-F1FF-44DC-B6D3-5FC676648DFE}" destId="{6ED78E28-CD24-4FFD-AD5F-61F8C17D23E4}" srcOrd="3" destOrd="0" presId="urn:microsoft.com/office/officeart/2008/layout/AlternatingHexagons"/>
    <dgm:cxn modelId="{EEFF73F6-71AB-4E2E-89BC-FA211229EC2E}" type="presParOf" srcId="{770F3553-F1FF-44DC-B6D3-5FC676648DFE}" destId="{571B7F5B-8CBF-479D-9C8A-5B0A37485FF1}" srcOrd="4" destOrd="0" presId="urn:microsoft.com/office/officeart/2008/layout/AlternatingHexagons"/>
    <dgm:cxn modelId="{0E9C131A-96B8-44F2-9BB5-FEE21007ABBC}" type="presParOf" srcId="{571B7F5B-8CBF-479D-9C8A-5B0A37485FF1}" destId="{3C59A824-ADA7-4DC3-9685-1CA3E39ACF5A}" srcOrd="0" destOrd="0" presId="urn:microsoft.com/office/officeart/2008/layout/AlternatingHexagons"/>
    <dgm:cxn modelId="{1051BAC8-5E23-45CE-ABEB-5C9D0595B291}" type="presParOf" srcId="{571B7F5B-8CBF-479D-9C8A-5B0A37485FF1}" destId="{26D2E6E3-E2C7-4C96-B6EB-4360A64F9D35}" srcOrd="1" destOrd="0" presId="urn:microsoft.com/office/officeart/2008/layout/AlternatingHexagons"/>
    <dgm:cxn modelId="{C3E75389-21F8-4526-8855-102CCFA83B19}" type="presParOf" srcId="{571B7F5B-8CBF-479D-9C8A-5B0A37485FF1}" destId="{8E312385-B0E3-47EA-B33E-C0C966535092}" srcOrd="2" destOrd="0" presId="urn:microsoft.com/office/officeart/2008/layout/AlternatingHexagons"/>
    <dgm:cxn modelId="{555B1D05-E2D2-4868-BF73-3B987161F20E}" type="presParOf" srcId="{571B7F5B-8CBF-479D-9C8A-5B0A37485FF1}" destId="{83A955AE-2A26-4520-AD72-34FDF54F3781}" srcOrd="3" destOrd="0" presId="urn:microsoft.com/office/officeart/2008/layout/AlternatingHexagons"/>
    <dgm:cxn modelId="{9DB6C18E-0DCC-4FF6-8F4A-F47054DF3432}" type="presParOf" srcId="{571B7F5B-8CBF-479D-9C8A-5B0A37485FF1}" destId="{732A5406-EEF1-42E0-86EC-B8E060FA8EB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F1122-E4B7-4EBA-9B84-1E139D138BE6}">
      <dsp:nvSpPr>
        <dsp:cNvPr id="0" name=""/>
        <dsp:cNvSpPr/>
      </dsp:nvSpPr>
      <dsp:spPr>
        <a:xfrm rot="5400000">
          <a:off x="1920757" y="78055"/>
          <a:ext cx="1179318" cy="10260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P2</a:t>
          </a:r>
          <a:endParaRPr lang="de-DE" sz="3000" kern="1200" dirty="0"/>
        </a:p>
      </dsp:txBody>
      <dsp:txXfrm rot="-5400000">
        <a:off x="2157299" y="185176"/>
        <a:ext cx="706234" cy="811764"/>
      </dsp:txXfrm>
    </dsp:sp>
    <dsp:sp modelId="{780885A2-7AA1-431C-BDF9-0C846916C480}">
      <dsp:nvSpPr>
        <dsp:cNvPr id="0" name=""/>
        <dsp:cNvSpPr/>
      </dsp:nvSpPr>
      <dsp:spPr>
        <a:xfrm>
          <a:off x="3054553" y="237263"/>
          <a:ext cx="1316119" cy="70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0798B-5599-4CC4-BA13-4BFF4245721E}">
      <dsp:nvSpPr>
        <dsp:cNvPr id="0" name=""/>
        <dsp:cNvSpPr/>
      </dsp:nvSpPr>
      <dsp:spPr>
        <a:xfrm rot="5400000">
          <a:off x="812669" y="78055"/>
          <a:ext cx="1179318" cy="10260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1049211" y="185176"/>
        <a:ext cx="706234" cy="811764"/>
      </dsp:txXfrm>
    </dsp:sp>
    <dsp:sp modelId="{D89F5E69-53F6-40CD-902F-8910530FD271}">
      <dsp:nvSpPr>
        <dsp:cNvPr id="0" name=""/>
        <dsp:cNvSpPr/>
      </dsp:nvSpPr>
      <dsp:spPr>
        <a:xfrm rot="5400000">
          <a:off x="1364590" y="1079060"/>
          <a:ext cx="1179318" cy="10260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P3</a:t>
          </a:r>
          <a:endParaRPr lang="de-DE" sz="3000" kern="1200" dirty="0"/>
        </a:p>
      </dsp:txBody>
      <dsp:txXfrm rot="-5400000">
        <a:off x="1601132" y="1186181"/>
        <a:ext cx="706234" cy="811764"/>
      </dsp:txXfrm>
    </dsp:sp>
    <dsp:sp modelId="{56248604-DAF2-40AD-95C5-577550729C09}">
      <dsp:nvSpPr>
        <dsp:cNvPr id="0" name=""/>
        <dsp:cNvSpPr/>
      </dsp:nvSpPr>
      <dsp:spPr>
        <a:xfrm>
          <a:off x="125127" y="1238268"/>
          <a:ext cx="1273663" cy="70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CDD96-02B7-4A50-940E-C5F8D94B038A}">
      <dsp:nvSpPr>
        <dsp:cNvPr id="0" name=""/>
        <dsp:cNvSpPr/>
      </dsp:nvSpPr>
      <dsp:spPr>
        <a:xfrm rot="5400000">
          <a:off x="2458344" y="1100547"/>
          <a:ext cx="1179318" cy="10260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2694886" y="1207668"/>
        <a:ext cx="706234" cy="811764"/>
      </dsp:txXfrm>
    </dsp:sp>
    <dsp:sp modelId="{3C59A824-ADA7-4DC3-9685-1CA3E39ACF5A}">
      <dsp:nvSpPr>
        <dsp:cNvPr id="0" name=""/>
        <dsp:cNvSpPr/>
      </dsp:nvSpPr>
      <dsp:spPr>
        <a:xfrm rot="5400000">
          <a:off x="1920757" y="2080065"/>
          <a:ext cx="1179318" cy="10260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P6</a:t>
          </a:r>
          <a:endParaRPr lang="de-DE" sz="3000" kern="1200" dirty="0"/>
        </a:p>
      </dsp:txBody>
      <dsp:txXfrm rot="-5400000">
        <a:off x="2157299" y="2187186"/>
        <a:ext cx="706234" cy="811764"/>
      </dsp:txXfrm>
    </dsp:sp>
    <dsp:sp modelId="{26D2E6E3-E2C7-4C96-B6EB-4360A64F9D35}">
      <dsp:nvSpPr>
        <dsp:cNvPr id="0" name=""/>
        <dsp:cNvSpPr/>
      </dsp:nvSpPr>
      <dsp:spPr>
        <a:xfrm>
          <a:off x="3054553" y="2239273"/>
          <a:ext cx="1316119" cy="70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A5406-EEF1-42E0-86EC-B8E060FA8EBC}">
      <dsp:nvSpPr>
        <dsp:cNvPr id="0" name=""/>
        <dsp:cNvSpPr/>
      </dsp:nvSpPr>
      <dsp:spPr>
        <a:xfrm rot="5400000">
          <a:off x="812669" y="2080065"/>
          <a:ext cx="1179318" cy="10260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1049211" y="2187186"/>
        <a:ext cx="706234" cy="811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F1122-E4B7-4EBA-9B84-1E139D138BE6}">
      <dsp:nvSpPr>
        <dsp:cNvPr id="0" name=""/>
        <dsp:cNvSpPr/>
      </dsp:nvSpPr>
      <dsp:spPr>
        <a:xfrm rot="5400000">
          <a:off x="1920757" y="78055"/>
          <a:ext cx="1179318" cy="10260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P2</a:t>
          </a:r>
          <a:endParaRPr lang="de-DE" sz="3000" kern="1200" dirty="0"/>
        </a:p>
      </dsp:txBody>
      <dsp:txXfrm rot="-5400000">
        <a:off x="2157299" y="185176"/>
        <a:ext cx="706234" cy="811764"/>
      </dsp:txXfrm>
    </dsp:sp>
    <dsp:sp modelId="{780885A2-7AA1-431C-BDF9-0C846916C480}">
      <dsp:nvSpPr>
        <dsp:cNvPr id="0" name=""/>
        <dsp:cNvSpPr/>
      </dsp:nvSpPr>
      <dsp:spPr>
        <a:xfrm>
          <a:off x="3054553" y="237263"/>
          <a:ext cx="1316119" cy="70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0798B-5599-4CC4-BA13-4BFF4245721E}">
      <dsp:nvSpPr>
        <dsp:cNvPr id="0" name=""/>
        <dsp:cNvSpPr/>
      </dsp:nvSpPr>
      <dsp:spPr>
        <a:xfrm rot="5400000">
          <a:off x="812669" y="78055"/>
          <a:ext cx="1179318" cy="10260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1049211" y="185176"/>
        <a:ext cx="706234" cy="811764"/>
      </dsp:txXfrm>
    </dsp:sp>
    <dsp:sp modelId="{D89F5E69-53F6-40CD-902F-8910530FD271}">
      <dsp:nvSpPr>
        <dsp:cNvPr id="0" name=""/>
        <dsp:cNvSpPr/>
      </dsp:nvSpPr>
      <dsp:spPr>
        <a:xfrm rot="5400000">
          <a:off x="1364590" y="1079060"/>
          <a:ext cx="1179318" cy="10260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P3</a:t>
          </a:r>
          <a:endParaRPr lang="de-DE" sz="3000" kern="1200" dirty="0"/>
        </a:p>
      </dsp:txBody>
      <dsp:txXfrm rot="-5400000">
        <a:off x="1601132" y="1186181"/>
        <a:ext cx="706234" cy="811764"/>
      </dsp:txXfrm>
    </dsp:sp>
    <dsp:sp modelId="{56248604-DAF2-40AD-95C5-577550729C09}">
      <dsp:nvSpPr>
        <dsp:cNvPr id="0" name=""/>
        <dsp:cNvSpPr/>
      </dsp:nvSpPr>
      <dsp:spPr>
        <a:xfrm>
          <a:off x="125127" y="1238268"/>
          <a:ext cx="1273663" cy="70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CDD96-02B7-4A50-940E-C5F8D94B038A}">
      <dsp:nvSpPr>
        <dsp:cNvPr id="0" name=""/>
        <dsp:cNvSpPr/>
      </dsp:nvSpPr>
      <dsp:spPr>
        <a:xfrm rot="5400000">
          <a:off x="2458344" y="1100547"/>
          <a:ext cx="1179318" cy="10260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2694886" y="1207668"/>
        <a:ext cx="706234" cy="811764"/>
      </dsp:txXfrm>
    </dsp:sp>
    <dsp:sp modelId="{3C59A824-ADA7-4DC3-9685-1CA3E39ACF5A}">
      <dsp:nvSpPr>
        <dsp:cNvPr id="0" name=""/>
        <dsp:cNvSpPr/>
      </dsp:nvSpPr>
      <dsp:spPr>
        <a:xfrm rot="5400000">
          <a:off x="1920757" y="2080065"/>
          <a:ext cx="1179318" cy="10260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P6</a:t>
          </a:r>
          <a:endParaRPr lang="de-DE" sz="3000" kern="1200" dirty="0"/>
        </a:p>
      </dsp:txBody>
      <dsp:txXfrm rot="-5400000">
        <a:off x="2157299" y="2187186"/>
        <a:ext cx="706234" cy="811764"/>
      </dsp:txXfrm>
    </dsp:sp>
    <dsp:sp modelId="{26D2E6E3-E2C7-4C96-B6EB-4360A64F9D35}">
      <dsp:nvSpPr>
        <dsp:cNvPr id="0" name=""/>
        <dsp:cNvSpPr/>
      </dsp:nvSpPr>
      <dsp:spPr>
        <a:xfrm>
          <a:off x="3054553" y="2239273"/>
          <a:ext cx="1316119" cy="70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A5406-EEF1-42E0-86EC-B8E060FA8EBC}">
      <dsp:nvSpPr>
        <dsp:cNvPr id="0" name=""/>
        <dsp:cNvSpPr/>
      </dsp:nvSpPr>
      <dsp:spPr>
        <a:xfrm rot="5400000">
          <a:off x="812669" y="2080065"/>
          <a:ext cx="1179318" cy="10260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1049211" y="2187186"/>
        <a:ext cx="706234" cy="811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76D26-D145-4EC8-9303-D1C563FE2323}" type="datetimeFigureOut">
              <a:rPr lang="de-DE" smtClean="0"/>
              <a:pPr/>
              <a:t>20.12.2024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7B501-E8AC-47A1-8F0E-502EE3E047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864096"/>
            <a:ext cx="9144000" cy="6021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10903"/>
            <a:ext cx="7772400" cy="1470025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00536"/>
            <a:ext cx="6400800" cy="189661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683568" y="764704"/>
            <a:ext cx="846043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 userDrawn="1"/>
        </p:nvSpPr>
        <p:spPr>
          <a:xfrm>
            <a:off x="5436096" y="32306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0" dirty="0" smtClean="0">
                <a:solidFill>
                  <a:schemeClr val="tx1"/>
                </a:solidFill>
              </a:rPr>
              <a:t>Amt für kirchliche</a:t>
            </a:r>
            <a:r>
              <a:rPr lang="de-DE" sz="2000" b="0" baseline="0" dirty="0" smtClean="0">
                <a:solidFill>
                  <a:schemeClr val="tx1"/>
                </a:solidFill>
              </a:rPr>
              <a:t> Dienste </a:t>
            </a:r>
            <a:endParaRPr lang="de-DE" sz="2000" b="0" dirty="0">
              <a:solidFill>
                <a:schemeClr val="tx1"/>
              </a:solidFill>
            </a:endParaRPr>
          </a:p>
        </p:txBody>
      </p:sp>
      <p:pic>
        <p:nvPicPr>
          <p:cNvPr id="8" name="Grafik 7" descr="AKD_Logo_kle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45709"/>
            <a:ext cx="1584176" cy="586235"/>
          </a:xfrm>
          <a:prstGeom prst="rect">
            <a:avLst/>
          </a:prstGeom>
        </p:spPr>
      </p:pic>
      <p:pic>
        <p:nvPicPr>
          <p:cNvPr id="1026" name="Picture 2" descr="Eine_Einrichtung_der_EKB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1600000">
            <a:off x="3995937" y="6165304"/>
            <a:ext cx="4510355" cy="5760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4448-D72C-401E-ACF1-016ED0DBC298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BAE-A4FC-4BC3-90E5-A1D9C3CEF6AE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7D2D-00EE-4334-8A07-1A474AA825B3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E018-0D5B-4759-96BB-EEBEE86672BB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1A0A-134A-4BA2-AB25-A69289057418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3850-0F9E-4F18-A4D9-B192DE917D23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D2F8-85EC-4D9D-9145-D3D4A81AAC8D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D5EE-A9F5-4E51-8922-85E3CB43FEDF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7BBF-48C2-4BE8-A86E-1F650FECB119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2F06-97BF-4DF1-BBEB-0C12AE55C715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0FEFBA9-642F-4C7F-B95D-40CEB2FD237B}" type="datetime1">
              <a:rPr lang="de-DE" smtClean="0"/>
              <a:pPr/>
              <a:t>20.12.2024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Amt für kirchliche Dienste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8A276B2-8437-4901-B6BB-4C286AE087C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 descr="AKD_Logo_klei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2648" y="221400"/>
            <a:ext cx="1078992" cy="3992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Qualifizierung für Ehrenamtliche </a:t>
            </a:r>
            <a:br>
              <a:rPr lang="de-DE" dirty="0" smtClean="0"/>
            </a:br>
            <a:r>
              <a:rPr lang="de-DE" dirty="0" smtClean="0"/>
              <a:t>in der Arbeit mit Kindern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566496"/>
            <a:ext cx="792088" cy="10754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61248"/>
            <a:ext cx="759472" cy="93411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70" y="2762454"/>
            <a:ext cx="1608659" cy="2513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Warum?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Qualifizierung und Unterstützung der Ehrenamtlichen in der Arbeit mit Kindern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Standardisiertes Ausbildungsprogramm zur Sicherung der Qualität ehrenamtlicher Arbeit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6B00-D8E2-4090-B7BB-92281B738961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47218"/>
            <a:ext cx="759472" cy="934110"/>
          </a:xfrm>
          <a:prstGeom prst="rect">
            <a:avLst/>
          </a:prstGeom>
        </p:spPr>
      </p:pic>
      <p:pic>
        <p:nvPicPr>
          <p:cNvPr id="8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rcRect l="50418" t="1100" r="334"/>
          <a:stretch>
            <a:fillRect/>
          </a:stretch>
        </p:blipFill>
        <p:spPr>
          <a:xfrm>
            <a:off x="6732240" y="1217235"/>
            <a:ext cx="1964399" cy="4184154"/>
          </a:xfrm>
          <a:prstGeom prst="rect">
            <a:avLst/>
          </a:prstGeom>
          <a:ln w="25400">
            <a:noFill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39574"/>
            <a:ext cx="792088" cy="107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Wer?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Kreisbeauftragte für die Arbeit mit Kindern als Multiplikator*innen in Kooperation mit dem Amt für kirchliche Dienste</a:t>
            </a:r>
          </a:p>
          <a:p>
            <a:r>
              <a:rPr lang="de-DE" dirty="0" smtClean="0"/>
              <a:t>Pädagogische Fachkräfte </a:t>
            </a:r>
            <a:r>
              <a:rPr lang="de-DE" dirty="0"/>
              <a:t>(</a:t>
            </a:r>
            <a:r>
              <a:rPr lang="de-DE" dirty="0" err="1"/>
              <a:t>Gemeinde­pädagog</a:t>
            </a:r>
            <a:r>
              <a:rPr lang="de-DE" dirty="0"/>
              <a:t>*innen, Diakon*innen) oder </a:t>
            </a:r>
            <a:r>
              <a:rPr lang="de-DE" dirty="0" smtClean="0"/>
              <a:t>Pfarrpersonen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6B00-D8E2-4090-B7BB-92281B738961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95559"/>
            <a:ext cx="759472" cy="9341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45" y="5410950"/>
            <a:ext cx="792088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Wie?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Modularisierte Qualifizierung mit</a:t>
            </a:r>
          </a:p>
          <a:p>
            <a:pPr marL="0" indent="0">
              <a:buNone/>
            </a:pPr>
            <a:r>
              <a:rPr lang="de-DE" dirty="0" smtClean="0"/>
              <a:t>Pflicht- und Wahlmodulen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6B00-D8E2-4090-B7BB-92281B738961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47218"/>
            <a:ext cx="759472" cy="9341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72" y="5401389"/>
            <a:ext cx="792088" cy="1075480"/>
          </a:xfrm>
          <a:prstGeom prst="rect">
            <a:avLst/>
          </a:prstGeom>
        </p:spPr>
      </p:pic>
      <p:grpSp>
        <p:nvGrpSpPr>
          <p:cNvPr id="53" name="Gruppieren 52"/>
          <p:cNvGrpSpPr/>
          <p:nvPr/>
        </p:nvGrpSpPr>
        <p:grpSpPr>
          <a:xfrm>
            <a:off x="1760416" y="2746543"/>
            <a:ext cx="4495800" cy="3184128"/>
            <a:chOff x="1760416" y="2746543"/>
            <a:chExt cx="4495800" cy="3184128"/>
          </a:xfrm>
        </p:grpSpPr>
        <p:graphicFrame>
          <p:nvGraphicFramePr>
            <p:cNvPr id="8" name="Diagramm 7"/>
            <p:cNvGraphicFramePr/>
            <p:nvPr>
              <p:extLst>
                <p:ext uri="{D42A27DB-BD31-4B8C-83A1-F6EECF244321}">
                  <p14:modId xmlns:p14="http://schemas.microsoft.com/office/powerpoint/2010/main" val="3075318475"/>
                </p:ext>
              </p:extLst>
            </p:nvPr>
          </p:nvGraphicFramePr>
          <p:xfrm>
            <a:off x="1760416" y="2746543"/>
            <a:ext cx="4495800" cy="31841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0" name="Textfeld 9"/>
            <p:cNvSpPr txBox="1"/>
            <p:nvPr/>
          </p:nvSpPr>
          <p:spPr>
            <a:xfrm>
              <a:off x="2843808" y="3060249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de-DE" sz="3200" dirty="0">
                  <a:solidFill>
                    <a:srgbClr val="FFFFFF"/>
                  </a:solidFill>
                </a:rPr>
                <a:t>P1</a:t>
              </a:r>
              <a:endParaRPr lang="de-DE" sz="32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499992" y="4046220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de-DE" sz="3200" dirty="0" smtClean="0">
                  <a:solidFill>
                    <a:srgbClr val="FFFFFF"/>
                  </a:solidFill>
                </a:rPr>
                <a:t>P4</a:t>
              </a:r>
              <a:endParaRPr lang="de-DE" sz="32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832527" y="5013176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de-DE" sz="3200" dirty="0" smtClean="0">
                  <a:solidFill>
                    <a:srgbClr val="FFFFFF"/>
                  </a:solidFill>
                </a:rPr>
                <a:t>P5</a:t>
              </a:r>
              <a:endParaRPr lang="de-DE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5122177" y="2267865"/>
            <a:ext cx="4119562" cy="4058227"/>
            <a:chOff x="4960491" y="2323101"/>
            <a:chExt cx="4119562" cy="4058227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4960491" y="2323101"/>
              <a:ext cx="4119562" cy="4058227"/>
              <a:chOff x="5183218" y="2247611"/>
              <a:chExt cx="4119562" cy="4058227"/>
            </a:xfrm>
          </p:grpSpPr>
          <p:sp>
            <p:nvSpPr>
              <p:cNvPr id="37" name="Freihandform 36"/>
              <p:cNvSpPr/>
              <p:nvPr/>
            </p:nvSpPr>
            <p:spPr>
              <a:xfrm>
                <a:off x="6999945" y="2247611"/>
                <a:ext cx="995560" cy="1144322"/>
              </a:xfrm>
              <a:custGeom>
                <a:avLst/>
                <a:gdLst>
                  <a:gd name="connsiteX0" fmla="*/ 0 w 1144322"/>
                  <a:gd name="connsiteY0" fmla="*/ 497780 h 995560"/>
                  <a:gd name="connsiteX1" fmla="*/ 248890 w 1144322"/>
                  <a:gd name="connsiteY1" fmla="*/ 0 h 995560"/>
                  <a:gd name="connsiteX2" fmla="*/ 895432 w 1144322"/>
                  <a:gd name="connsiteY2" fmla="*/ 0 h 995560"/>
                  <a:gd name="connsiteX3" fmla="*/ 1144322 w 1144322"/>
                  <a:gd name="connsiteY3" fmla="*/ 497780 h 995560"/>
                  <a:gd name="connsiteX4" fmla="*/ 895432 w 1144322"/>
                  <a:gd name="connsiteY4" fmla="*/ 995560 h 995560"/>
                  <a:gd name="connsiteX5" fmla="*/ 248890 w 1144322"/>
                  <a:gd name="connsiteY5" fmla="*/ 995560 h 995560"/>
                  <a:gd name="connsiteX6" fmla="*/ 0 w 1144322"/>
                  <a:gd name="connsiteY6" fmla="*/ 497780 h 99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4322" h="995560">
                    <a:moveTo>
                      <a:pt x="572161" y="0"/>
                    </a:moveTo>
                    <a:lnTo>
                      <a:pt x="1144322" y="216534"/>
                    </a:lnTo>
                    <a:lnTo>
                      <a:pt x="1144322" y="779026"/>
                    </a:lnTo>
                    <a:lnTo>
                      <a:pt x="572161" y="995560"/>
                    </a:lnTo>
                    <a:lnTo>
                      <a:pt x="0" y="779026"/>
                    </a:lnTo>
                    <a:lnTo>
                      <a:pt x="0" y="216534"/>
                    </a:lnTo>
                    <a:lnTo>
                      <a:pt x="572161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1341" tIns="254525" rIns="231341" bIns="254522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 dirty="0" smtClean="0"/>
                  <a:t>W8</a:t>
                </a:r>
                <a:endParaRPr lang="de-DE" sz="2000" kern="1200" dirty="0"/>
              </a:p>
            </p:txBody>
          </p:sp>
          <p:sp>
            <p:nvSpPr>
              <p:cNvPr id="38" name="Rechteck 37"/>
              <p:cNvSpPr/>
              <p:nvPr/>
            </p:nvSpPr>
            <p:spPr>
              <a:xfrm>
                <a:off x="8025716" y="2476476"/>
                <a:ext cx="1277064" cy="68659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Freihandform 38"/>
              <p:cNvSpPr/>
              <p:nvPr/>
            </p:nvSpPr>
            <p:spPr>
              <a:xfrm>
                <a:off x="5924740" y="2247611"/>
                <a:ext cx="995560" cy="1144322"/>
              </a:xfrm>
              <a:custGeom>
                <a:avLst/>
                <a:gdLst>
                  <a:gd name="connsiteX0" fmla="*/ 0 w 1144322"/>
                  <a:gd name="connsiteY0" fmla="*/ 497780 h 995560"/>
                  <a:gd name="connsiteX1" fmla="*/ 248890 w 1144322"/>
                  <a:gd name="connsiteY1" fmla="*/ 0 h 995560"/>
                  <a:gd name="connsiteX2" fmla="*/ 895432 w 1144322"/>
                  <a:gd name="connsiteY2" fmla="*/ 0 h 995560"/>
                  <a:gd name="connsiteX3" fmla="*/ 1144322 w 1144322"/>
                  <a:gd name="connsiteY3" fmla="*/ 497780 h 995560"/>
                  <a:gd name="connsiteX4" fmla="*/ 895432 w 1144322"/>
                  <a:gd name="connsiteY4" fmla="*/ 995560 h 995560"/>
                  <a:gd name="connsiteX5" fmla="*/ 248890 w 1144322"/>
                  <a:gd name="connsiteY5" fmla="*/ 995560 h 995560"/>
                  <a:gd name="connsiteX6" fmla="*/ 0 w 1144322"/>
                  <a:gd name="connsiteY6" fmla="*/ 497780 h 99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4322" h="995560">
                    <a:moveTo>
                      <a:pt x="572161" y="0"/>
                    </a:moveTo>
                    <a:lnTo>
                      <a:pt x="1144322" y="216534"/>
                    </a:lnTo>
                    <a:lnTo>
                      <a:pt x="1144322" y="779026"/>
                    </a:lnTo>
                    <a:lnTo>
                      <a:pt x="572161" y="995560"/>
                    </a:lnTo>
                    <a:lnTo>
                      <a:pt x="0" y="779026"/>
                    </a:lnTo>
                    <a:lnTo>
                      <a:pt x="0" y="216534"/>
                    </a:lnTo>
                    <a:lnTo>
                      <a:pt x="572161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668788"/>
                  <a:satOff val="-834"/>
                  <a:lumOff val="196"/>
                  <a:alphaOff val="0"/>
                </a:schemeClr>
              </a:fillRef>
              <a:effectRef idx="0">
                <a:schemeClr val="accent2">
                  <a:hueOff val="668788"/>
                  <a:satOff val="-834"/>
                  <a:lumOff val="19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5141" tIns="178325" rIns="155141" bIns="178322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3600" kern="1200"/>
              </a:p>
            </p:txBody>
          </p:sp>
          <p:sp>
            <p:nvSpPr>
              <p:cNvPr id="40" name="Freihandform 39"/>
              <p:cNvSpPr/>
              <p:nvPr/>
            </p:nvSpPr>
            <p:spPr>
              <a:xfrm>
                <a:off x="6460283" y="3218912"/>
                <a:ext cx="995560" cy="1144322"/>
              </a:xfrm>
              <a:custGeom>
                <a:avLst/>
                <a:gdLst>
                  <a:gd name="connsiteX0" fmla="*/ 0 w 1144322"/>
                  <a:gd name="connsiteY0" fmla="*/ 497780 h 995560"/>
                  <a:gd name="connsiteX1" fmla="*/ 248890 w 1144322"/>
                  <a:gd name="connsiteY1" fmla="*/ 0 h 995560"/>
                  <a:gd name="connsiteX2" fmla="*/ 895432 w 1144322"/>
                  <a:gd name="connsiteY2" fmla="*/ 0 h 995560"/>
                  <a:gd name="connsiteX3" fmla="*/ 1144322 w 1144322"/>
                  <a:gd name="connsiteY3" fmla="*/ 497780 h 995560"/>
                  <a:gd name="connsiteX4" fmla="*/ 895432 w 1144322"/>
                  <a:gd name="connsiteY4" fmla="*/ 995560 h 995560"/>
                  <a:gd name="connsiteX5" fmla="*/ 248890 w 1144322"/>
                  <a:gd name="connsiteY5" fmla="*/ 995560 h 995560"/>
                  <a:gd name="connsiteX6" fmla="*/ 0 w 1144322"/>
                  <a:gd name="connsiteY6" fmla="*/ 497780 h 99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4322" h="995560">
                    <a:moveTo>
                      <a:pt x="572161" y="0"/>
                    </a:moveTo>
                    <a:lnTo>
                      <a:pt x="1144322" y="216534"/>
                    </a:lnTo>
                    <a:lnTo>
                      <a:pt x="1144322" y="779026"/>
                    </a:lnTo>
                    <a:lnTo>
                      <a:pt x="572161" y="995560"/>
                    </a:lnTo>
                    <a:lnTo>
                      <a:pt x="0" y="779026"/>
                    </a:lnTo>
                    <a:lnTo>
                      <a:pt x="0" y="216534"/>
                    </a:lnTo>
                    <a:lnTo>
                      <a:pt x="572161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1337577"/>
                  <a:satOff val="-1668"/>
                  <a:lumOff val="392"/>
                  <a:alphaOff val="0"/>
                </a:schemeClr>
              </a:fillRef>
              <a:effectRef idx="0">
                <a:schemeClr val="accent2">
                  <a:hueOff val="1337577"/>
                  <a:satOff val="-1668"/>
                  <a:lumOff val="39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1341" tIns="254525" rIns="231341" bIns="254522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 dirty="0" smtClean="0"/>
                  <a:t>W9</a:t>
                </a:r>
                <a:endParaRPr lang="de-DE" sz="2000" kern="1200" dirty="0"/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5183218" y="3447777"/>
                <a:ext cx="1235868" cy="68659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Freihandform 41"/>
              <p:cNvSpPr/>
              <p:nvPr/>
            </p:nvSpPr>
            <p:spPr>
              <a:xfrm>
                <a:off x="7535488" y="3218912"/>
                <a:ext cx="995560" cy="1144322"/>
              </a:xfrm>
              <a:custGeom>
                <a:avLst/>
                <a:gdLst>
                  <a:gd name="connsiteX0" fmla="*/ 0 w 1144322"/>
                  <a:gd name="connsiteY0" fmla="*/ 497780 h 995560"/>
                  <a:gd name="connsiteX1" fmla="*/ 248890 w 1144322"/>
                  <a:gd name="connsiteY1" fmla="*/ 0 h 995560"/>
                  <a:gd name="connsiteX2" fmla="*/ 895432 w 1144322"/>
                  <a:gd name="connsiteY2" fmla="*/ 0 h 995560"/>
                  <a:gd name="connsiteX3" fmla="*/ 1144322 w 1144322"/>
                  <a:gd name="connsiteY3" fmla="*/ 497780 h 995560"/>
                  <a:gd name="connsiteX4" fmla="*/ 895432 w 1144322"/>
                  <a:gd name="connsiteY4" fmla="*/ 995560 h 995560"/>
                  <a:gd name="connsiteX5" fmla="*/ 248890 w 1144322"/>
                  <a:gd name="connsiteY5" fmla="*/ 995560 h 995560"/>
                  <a:gd name="connsiteX6" fmla="*/ 0 w 1144322"/>
                  <a:gd name="connsiteY6" fmla="*/ 497780 h 99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4322" h="995560">
                    <a:moveTo>
                      <a:pt x="572161" y="0"/>
                    </a:moveTo>
                    <a:lnTo>
                      <a:pt x="1144322" y="216534"/>
                    </a:lnTo>
                    <a:lnTo>
                      <a:pt x="1144322" y="779026"/>
                    </a:lnTo>
                    <a:lnTo>
                      <a:pt x="572161" y="995560"/>
                    </a:lnTo>
                    <a:lnTo>
                      <a:pt x="0" y="779026"/>
                    </a:lnTo>
                    <a:lnTo>
                      <a:pt x="0" y="216534"/>
                    </a:lnTo>
                    <a:lnTo>
                      <a:pt x="572161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2006365"/>
                  <a:satOff val="-2502"/>
                  <a:lumOff val="588"/>
                  <a:alphaOff val="0"/>
                </a:schemeClr>
              </a:fillRef>
              <a:effectRef idx="0">
                <a:schemeClr val="accent2">
                  <a:hueOff val="2006365"/>
                  <a:satOff val="-2502"/>
                  <a:lumOff val="58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5141" tIns="178325" rIns="155141" bIns="178322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3600" kern="1200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>
                <a:off x="6999945" y="4190214"/>
                <a:ext cx="995560" cy="1144322"/>
              </a:xfrm>
              <a:custGeom>
                <a:avLst/>
                <a:gdLst>
                  <a:gd name="connsiteX0" fmla="*/ 0 w 1144322"/>
                  <a:gd name="connsiteY0" fmla="*/ 497780 h 995560"/>
                  <a:gd name="connsiteX1" fmla="*/ 248890 w 1144322"/>
                  <a:gd name="connsiteY1" fmla="*/ 0 h 995560"/>
                  <a:gd name="connsiteX2" fmla="*/ 895432 w 1144322"/>
                  <a:gd name="connsiteY2" fmla="*/ 0 h 995560"/>
                  <a:gd name="connsiteX3" fmla="*/ 1144322 w 1144322"/>
                  <a:gd name="connsiteY3" fmla="*/ 497780 h 995560"/>
                  <a:gd name="connsiteX4" fmla="*/ 895432 w 1144322"/>
                  <a:gd name="connsiteY4" fmla="*/ 995560 h 995560"/>
                  <a:gd name="connsiteX5" fmla="*/ 248890 w 1144322"/>
                  <a:gd name="connsiteY5" fmla="*/ 995560 h 995560"/>
                  <a:gd name="connsiteX6" fmla="*/ 0 w 1144322"/>
                  <a:gd name="connsiteY6" fmla="*/ 497780 h 99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4322" h="995560">
                    <a:moveTo>
                      <a:pt x="572161" y="0"/>
                    </a:moveTo>
                    <a:lnTo>
                      <a:pt x="1144322" y="216534"/>
                    </a:lnTo>
                    <a:lnTo>
                      <a:pt x="1144322" y="779026"/>
                    </a:lnTo>
                    <a:lnTo>
                      <a:pt x="572161" y="995560"/>
                    </a:lnTo>
                    <a:lnTo>
                      <a:pt x="0" y="779026"/>
                    </a:lnTo>
                    <a:lnTo>
                      <a:pt x="0" y="216534"/>
                    </a:lnTo>
                    <a:lnTo>
                      <a:pt x="572161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2675154"/>
                  <a:satOff val="-3337"/>
                  <a:lumOff val="785"/>
                  <a:alphaOff val="0"/>
                </a:schemeClr>
              </a:fillRef>
              <a:effectRef idx="0">
                <a:schemeClr val="accent2">
                  <a:hueOff val="2675154"/>
                  <a:satOff val="-3337"/>
                  <a:lumOff val="78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1341" tIns="254525" rIns="231341" bIns="254522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 dirty="0" smtClean="0"/>
                  <a:t>W12</a:t>
                </a:r>
                <a:endParaRPr lang="de-DE" sz="2000" kern="1200" dirty="0"/>
              </a:p>
            </p:txBody>
          </p:sp>
          <p:sp>
            <p:nvSpPr>
              <p:cNvPr id="44" name="Rechteck 43"/>
              <p:cNvSpPr/>
              <p:nvPr/>
            </p:nvSpPr>
            <p:spPr>
              <a:xfrm>
                <a:off x="8025716" y="4419078"/>
                <a:ext cx="1277064" cy="68659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Freihandform 44"/>
              <p:cNvSpPr/>
              <p:nvPr/>
            </p:nvSpPr>
            <p:spPr>
              <a:xfrm>
                <a:off x="5924740" y="4190214"/>
                <a:ext cx="995560" cy="1144322"/>
              </a:xfrm>
              <a:custGeom>
                <a:avLst/>
                <a:gdLst>
                  <a:gd name="connsiteX0" fmla="*/ 0 w 1144322"/>
                  <a:gd name="connsiteY0" fmla="*/ 497780 h 995560"/>
                  <a:gd name="connsiteX1" fmla="*/ 248890 w 1144322"/>
                  <a:gd name="connsiteY1" fmla="*/ 0 h 995560"/>
                  <a:gd name="connsiteX2" fmla="*/ 895432 w 1144322"/>
                  <a:gd name="connsiteY2" fmla="*/ 0 h 995560"/>
                  <a:gd name="connsiteX3" fmla="*/ 1144322 w 1144322"/>
                  <a:gd name="connsiteY3" fmla="*/ 497780 h 995560"/>
                  <a:gd name="connsiteX4" fmla="*/ 895432 w 1144322"/>
                  <a:gd name="connsiteY4" fmla="*/ 995560 h 995560"/>
                  <a:gd name="connsiteX5" fmla="*/ 248890 w 1144322"/>
                  <a:gd name="connsiteY5" fmla="*/ 995560 h 995560"/>
                  <a:gd name="connsiteX6" fmla="*/ 0 w 1144322"/>
                  <a:gd name="connsiteY6" fmla="*/ 497780 h 99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4322" h="995560">
                    <a:moveTo>
                      <a:pt x="572161" y="0"/>
                    </a:moveTo>
                    <a:lnTo>
                      <a:pt x="1144322" y="216534"/>
                    </a:lnTo>
                    <a:lnTo>
                      <a:pt x="1144322" y="779026"/>
                    </a:lnTo>
                    <a:lnTo>
                      <a:pt x="572161" y="995560"/>
                    </a:lnTo>
                    <a:lnTo>
                      <a:pt x="0" y="779026"/>
                    </a:lnTo>
                    <a:lnTo>
                      <a:pt x="0" y="216534"/>
                    </a:lnTo>
                    <a:lnTo>
                      <a:pt x="572161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3343942"/>
                  <a:satOff val="-4171"/>
                  <a:lumOff val="981"/>
                  <a:alphaOff val="0"/>
                </a:schemeClr>
              </a:fillRef>
              <a:effectRef idx="0">
                <a:schemeClr val="accent2">
                  <a:hueOff val="3343942"/>
                  <a:satOff val="-4171"/>
                  <a:lumOff val="9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5141" tIns="178325" rIns="155141" bIns="178322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3600" kern="1200"/>
              </a:p>
            </p:txBody>
          </p:sp>
          <p:sp>
            <p:nvSpPr>
              <p:cNvPr id="46" name="Freihandform 45"/>
              <p:cNvSpPr/>
              <p:nvPr/>
            </p:nvSpPr>
            <p:spPr>
              <a:xfrm>
                <a:off x="6460283" y="5161515"/>
                <a:ext cx="995560" cy="1144323"/>
              </a:xfrm>
              <a:custGeom>
                <a:avLst/>
                <a:gdLst>
                  <a:gd name="connsiteX0" fmla="*/ 0 w 1144322"/>
                  <a:gd name="connsiteY0" fmla="*/ 497780 h 995560"/>
                  <a:gd name="connsiteX1" fmla="*/ 248890 w 1144322"/>
                  <a:gd name="connsiteY1" fmla="*/ 0 h 995560"/>
                  <a:gd name="connsiteX2" fmla="*/ 895432 w 1144322"/>
                  <a:gd name="connsiteY2" fmla="*/ 0 h 995560"/>
                  <a:gd name="connsiteX3" fmla="*/ 1144322 w 1144322"/>
                  <a:gd name="connsiteY3" fmla="*/ 497780 h 995560"/>
                  <a:gd name="connsiteX4" fmla="*/ 895432 w 1144322"/>
                  <a:gd name="connsiteY4" fmla="*/ 995560 h 995560"/>
                  <a:gd name="connsiteX5" fmla="*/ 248890 w 1144322"/>
                  <a:gd name="connsiteY5" fmla="*/ 995560 h 995560"/>
                  <a:gd name="connsiteX6" fmla="*/ 0 w 1144322"/>
                  <a:gd name="connsiteY6" fmla="*/ 497780 h 99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4322" h="995560">
                    <a:moveTo>
                      <a:pt x="572161" y="0"/>
                    </a:moveTo>
                    <a:lnTo>
                      <a:pt x="1144322" y="216534"/>
                    </a:lnTo>
                    <a:lnTo>
                      <a:pt x="1144322" y="779026"/>
                    </a:lnTo>
                    <a:lnTo>
                      <a:pt x="572161" y="995560"/>
                    </a:lnTo>
                    <a:lnTo>
                      <a:pt x="0" y="779026"/>
                    </a:lnTo>
                    <a:lnTo>
                      <a:pt x="0" y="216534"/>
                    </a:lnTo>
                    <a:lnTo>
                      <a:pt x="572161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4012731"/>
                  <a:satOff val="-5005"/>
                  <a:lumOff val="1177"/>
                  <a:alphaOff val="0"/>
                </a:schemeClr>
              </a:fillRef>
              <a:effectRef idx="0">
                <a:schemeClr val="accent2">
                  <a:hueOff val="4012731"/>
                  <a:satOff val="-5005"/>
                  <a:lumOff val="117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1341" tIns="254525" rIns="231341" bIns="254523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 dirty="0" smtClean="0"/>
                  <a:t>W13</a:t>
                </a:r>
                <a:endParaRPr lang="de-DE" sz="2000" kern="1200" dirty="0"/>
              </a:p>
            </p:txBody>
          </p:sp>
          <p:sp>
            <p:nvSpPr>
              <p:cNvPr id="47" name="Rechteck 46"/>
              <p:cNvSpPr/>
              <p:nvPr/>
            </p:nvSpPr>
            <p:spPr>
              <a:xfrm>
                <a:off x="5183218" y="5390380"/>
                <a:ext cx="1235868" cy="68659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49" name="Rechteck 48"/>
            <p:cNvSpPr/>
            <p:nvPr/>
          </p:nvSpPr>
          <p:spPr>
            <a:xfrm>
              <a:off x="5991564" y="2695207"/>
              <a:ext cx="5693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2000" dirty="0" smtClean="0">
                  <a:solidFill>
                    <a:srgbClr val="FFFFFF"/>
                  </a:solidFill>
                </a:rPr>
                <a:t>W7</a:t>
              </a:r>
              <a:endParaRPr lang="de-DE" sz="2000" dirty="0">
                <a:solidFill>
                  <a:srgbClr val="FFFFFF"/>
                </a:solidFill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7434706" y="3673658"/>
              <a:ext cx="9036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de-DE" sz="2000" dirty="0" smtClean="0">
                  <a:solidFill>
                    <a:srgbClr val="FFFFFF"/>
                  </a:solidFill>
                </a:rPr>
                <a:t>W10</a:t>
              </a:r>
              <a:endParaRPr lang="de-DE" sz="2000" dirty="0">
                <a:solidFill>
                  <a:srgbClr val="FFFFFF"/>
                </a:solidFill>
              </a:endParaRPr>
            </a:p>
          </p:txBody>
        </p:sp>
        <p:sp>
          <p:nvSpPr>
            <p:cNvPr id="51" name="Rechteck 50"/>
            <p:cNvSpPr/>
            <p:nvPr/>
          </p:nvSpPr>
          <p:spPr>
            <a:xfrm>
              <a:off x="5804655" y="4632760"/>
              <a:ext cx="9036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de-DE" sz="2000" dirty="0" smtClean="0">
                  <a:solidFill>
                    <a:srgbClr val="FFFFFF"/>
                  </a:solidFill>
                </a:rPr>
                <a:t>W11</a:t>
              </a:r>
              <a:endParaRPr lang="de-DE" sz="20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Welche Module gibt es?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Themen der </a:t>
            </a:r>
            <a:r>
              <a:rPr lang="de-DE" b="1" dirty="0" smtClean="0"/>
              <a:t>6</a:t>
            </a:r>
            <a:r>
              <a:rPr lang="de-DE" dirty="0" smtClean="0"/>
              <a:t> Pflichtmodule</a:t>
            </a:r>
          </a:p>
          <a:p>
            <a:r>
              <a:rPr lang="de-DE" dirty="0" smtClean="0"/>
              <a:t>P1: Gruppen leiten</a:t>
            </a:r>
          </a:p>
          <a:p>
            <a:r>
              <a:rPr lang="de-DE" dirty="0" smtClean="0"/>
              <a:t>P2: Recht &amp; Aufsichtspflicht</a:t>
            </a:r>
          </a:p>
          <a:p>
            <a:r>
              <a:rPr lang="de-DE" dirty="0" smtClean="0"/>
              <a:t>P3: Entwicklungsstufen des Kindes</a:t>
            </a:r>
          </a:p>
          <a:p>
            <a:r>
              <a:rPr lang="de-DE" dirty="0" smtClean="0"/>
              <a:t>P4: Didaktik</a:t>
            </a:r>
          </a:p>
          <a:p>
            <a:r>
              <a:rPr lang="de-DE" dirty="0" smtClean="0"/>
              <a:t>P5: Bibelkunde</a:t>
            </a:r>
          </a:p>
          <a:p>
            <a:r>
              <a:rPr lang="de-DE" dirty="0" smtClean="0"/>
              <a:t>P6: Liturgie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6B00-D8E2-4090-B7BB-92281B738961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55588"/>
            <a:ext cx="759472" cy="9341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04" y="5270602"/>
            <a:ext cx="792088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Welche Module gibt es?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Themen der </a:t>
            </a:r>
            <a:r>
              <a:rPr lang="de-DE" b="1" dirty="0" smtClean="0"/>
              <a:t>7</a:t>
            </a:r>
            <a:r>
              <a:rPr lang="de-DE" dirty="0" smtClean="0"/>
              <a:t> Wahlmodule</a:t>
            </a:r>
          </a:p>
          <a:p>
            <a:r>
              <a:rPr lang="de-DE" dirty="0" smtClean="0"/>
              <a:t>W7: Theologisieren</a:t>
            </a:r>
          </a:p>
          <a:p>
            <a:r>
              <a:rPr lang="de-DE" dirty="0" smtClean="0"/>
              <a:t>W8: Seelsorge</a:t>
            </a:r>
          </a:p>
          <a:p>
            <a:r>
              <a:rPr lang="de-DE" dirty="0" smtClean="0"/>
              <a:t>W9: Erzählen ohne Materialien</a:t>
            </a:r>
          </a:p>
          <a:p>
            <a:r>
              <a:rPr lang="de-DE" dirty="0" smtClean="0"/>
              <a:t>W10: Erzählen mit Materialien</a:t>
            </a:r>
          </a:p>
          <a:p>
            <a:r>
              <a:rPr lang="de-DE" dirty="0" smtClean="0"/>
              <a:t>W11: Singen mit Kindern</a:t>
            </a:r>
          </a:p>
          <a:p>
            <a:r>
              <a:rPr lang="de-DE" dirty="0" smtClean="0"/>
              <a:t>W12: Spiel</a:t>
            </a:r>
          </a:p>
          <a:p>
            <a:r>
              <a:rPr lang="de-DE" dirty="0" smtClean="0"/>
              <a:t>W13: Mein Ehrenamt und 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6B00-D8E2-4090-B7BB-92281B738961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80" y="5472074"/>
            <a:ext cx="759472" cy="9341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92" y="5401389"/>
            <a:ext cx="792088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Wer erhält ein Zertifikat?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Zertifikat nach Besuch der</a:t>
            </a:r>
          </a:p>
          <a:p>
            <a:pPr marL="0" indent="0">
              <a:buNone/>
            </a:pPr>
            <a:r>
              <a:rPr lang="de-DE" dirty="0" smtClean="0"/>
              <a:t>6 Pflichtmodule + 2 Wahlmodule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6B00-D8E2-4090-B7BB-92281B738961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47218"/>
            <a:ext cx="759472" cy="9341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72" y="5401389"/>
            <a:ext cx="792088" cy="1075480"/>
          </a:xfrm>
          <a:prstGeom prst="rect">
            <a:avLst/>
          </a:prstGeom>
        </p:spPr>
      </p:pic>
      <p:grpSp>
        <p:nvGrpSpPr>
          <p:cNvPr id="53" name="Gruppieren 52"/>
          <p:cNvGrpSpPr/>
          <p:nvPr/>
        </p:nvGrpSpPr>
        <p:grpSpPr>
          <a:xfrm>
            <a:off x="1586550" y="2755001"/>
            <a:ext cx="4495800" cy="3184128"/>
            <a:chOff x="1760416" y="2746543"/>
            <a:chExt cx="4495800" cy="3184128"/>
          </a:xfrm>
        </p:grpSpPr>
        <p:graphicFrame>
          <p:nvGraphicFramePr>
            <p:cNvPr id="8" name="Diagramm 7"/>
            <p:cNvGraphicFramePr/>
            <p:nvPr/>
          </p:nvGraphicFramePr>
          <p:xfrm>
            <a:off x="1760416" y="2746543"/>
            <a:ext cx="4495800" cy="31841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0" name="Textfeld 9"/>
            <p:cNvSpPr txBox="1"/>
            <p:nvPr/>
          </p:nvSpPr>
          <p:spPr>
            <a:xfrm>
              <a:off x="2843808" y="3060249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de-DE" sz="3200" dirty="0">
                  <a:solidFill>
                    <a:srgbClr val="FFFFFF"/>
                  </a:solidFill>
                </a:rPr>
                <a:t>P1</a:t>
              </a:r>
              <a:endParaRPr lang="de-DE" sz="32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499992" y="4046220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de-DE" sz="3200" dirty="0" smtClean="0">
                  <a:solidFill>
                    <a:srgbClr val="FFFFFF"/>
                  </a:solidFill>
                </a:rPr>
                <a:t>P4</a:t>
              </a:r>
              <a:endParaRPr lang="de-DE" sz="32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832527" y="5013176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de-DE" sz="3200" dirty="0" smtClean="0">
                  <a:solidFill>
                    <a:srgbClr val="FFFFFF"/>
                  </a:solidFill>
                </a:rPr>
                <a:t>P5</a:t>
              </a:r>
              <a:endParaRPr lang="de-DE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4875554" y="3035401"/>
            <a:ext cx="4119562" cy="3600497"/>
            <a:chOff x="4810257" y="2525666"/>
            <a:chExt cx="4119562" cy="3600497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4810257" y="2525666"/>
              <a:ext cx="4119562" cy="3600497"/>
              <a:chOff x="5183218" y="2476476"/>
              <a:chExt cx="4119562" cy="3600497"/>
            </a:xfrm>
          </p:grpSpPr>
          <p:sp>
            <p:nvSpPr>
              <p:cNvPr id="38" name="Rechteck 37"/>
              <p:cNvSpPr/>
              <p:nvPr/>
            </p:nvSpPr>
            <p:spPr>
              <a:xfrm>
                <a:off x="8025716" y="2476476"/>
                <a:ext cx="1277064" cy="68659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Freihandform 39"/>
              <p:cNvSpPr/>
              <p:nvPr/>
            </p:nvSpPr>
            <p:spPr>
              <a:xfrm>
                <a:off x="6460283" y="3218912"/>
                <a:ext cx="995560" cy="1144322"/>
              </a:xfrm>
              <a:custGeom>
                <a:avLst/>
                <a:gdLst>
                  <a:gd name="connsiteX0" fmla="*/ 0 w 1144322"/>
                  <a:gd name="connsiteY0" fmla="*/ 497780 h 995560"/>
                  <a:gd name="connsiteX1" fmla="*/ 248890 w 1144322"/>
                  <a:gd name="connsiteY1" fmla="*/ 0 h 995560"/>
                  <a:gd name="connsiteX2" fmla="*/ 895432 w 1144322"/>
                  <a:gd name="connsiteY2" fmla="*/ 0 h 995560"/>
                  <a:gd name="connsiteX3" fmla="*/ 1144322 w 1144322"/>
                  <a:gd name="connsiteY3" fmla="*/ 497780 h 995560"/>
                  <a:gd name="connsiteX4" fmla="*/ 895432 w 1144322"/>
                  <a:gd name="connsiteY4" fmla="*/ 995560 h 995560"/>
                  <a:gd name="connsiteX5" fmla="*/ 248890 w 1144322"/>
                  <a:gd name="connsiteY5" fmla="*/ 995560 h 995560"/>
                  <a:gd name="connsiteX6" fmla="*/ 0 w 1144322"/>
                  <a:gd name="connsiteY6" fmla="*/ 497780 h 99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4322" h="995560">
                    <a:moveTo>
                      <a:pt x="572161" y="0"/>
                    </a:moveTo>
                    <a:lnTo>
                      <a:pt x="1144322" y="216534"/>
                    </a:lnTo>
                    <a:lnTo>
                      <a:pt x="1144322" y="779026"/>
                    </a:lnTo>
                    <a:lnTo>
                      <a:pt x="572161" y="995560"/>
                    </a:lnTo>
                    <a:lnTo>
                      <a:pt x="0" y="779026"/>
                    </a:lnTo>
                    <a:lnTo>
                      <a:pt x="0" y="216534"/>
                    </a:lnTo>
                    <a:lnTo>
                      <a:pt x="572161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1337577"/>
                  <a:satOff val="-1668"/>
                  <a:lumOff val="392"/>
                  <a:alphaOff val="0"/>
                </a:schemeClr>
              </a:fillRef>
              <a:effectRef idx="0">
                <a:schemeClr val="accent2">
                  <a:hueOff val="1337577"/>
                  <a:satOff val="-1668"/>
                  <a:lumOff val="39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1341" tIns="254525" rIns="231341" bIns="254522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 dirty="0" smtClean="0"/>
                  <a:t>W</a:t>
                </a:r>
                <a:endParaRPr lang="de-DE" sz="2000" kern="1200" dirty="0"/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5183218" y="3447777"/>
                <a:ext cx="1235868" cy="68659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Freihandform 41"/>
              <p:cNvSpPr/>
              <p:nvPr/>
            </p:nvSpPr>
            <p:spPr>
              <a:xfrm>
                <a:off x="7535488" y="3218912"/>
                <a:ext cx="995560" cy="1144322"/>
              </a:xfrm>
              <a:custGeom>
                <a:avLst/>
                <a:gdLst>
                  <a:gd name="connsiteX0" fmla="*/ 0 w 1144322"/>
                  <a:gd name="connsiteY0" fmla="*/ 497780 h 995560"/>
                  <a:gd name="connsiteX1" fmla="*/ 248890 w 1144322"/>
                  <a:gd name="connsiteY1" fmla="*/ 0 h 995560"/>
                  <a:gd name="connsiteX2" fmla="*/ 895432 w 1144322"/>
                  <a:gd name="connsiteY2" fmla="*/ 0 h 995560"/>
                  <a:gd name="connsiteX3" fmla="*/ 1144322 w 1144322"/>
                  <a:gd name="connsiteY3" fmla="*/ 497780 h 995560"/>
                  <a:gd name="connsiteX4" fmla="*/ 895432 w 1144322"/>
                  <a:gd name="connsiteY4" fmla="*/ 995560 h 995560"/>
                  <a:gd name="connsiteX5" fmla="*/ 248890 w 1144322"/>
                  <a:gd name="connsiteY5" fmla="*/ 995560 h 995560"/>
                  <a:gd name="connsiteX6" fmla="*/ 0 w 1144322"/>
                  <a:gd name="connsiteY6" fmla="*/ 497780 h 99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4322" h="995560">
                    <a:moveTo>
                      <a:pt x="572161" y="0"/>
                    </a:moveTo>
                    <a:lnTo>
                      <a:pt x="1144322" y="216534"/>
                    </a:lnTo>
                    <a:lnTo>
                      <a:pt x="1144322" y="779026"/>
                    </a:lnTo>
                    <a:lnTo>
                      <a:pt x="572161" y="995560"/>
                    </a:lnTo>
                    <a:lnTo>
                      <a:pt x="0" y="779026"/>
                    </a:lnTo>
                    <a:lnTo>
                      <a:pt x="0" y="216534"/>
                    </a:lnTo>
                    <a:lnTo>
                      <a:pt x="572161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2006365"/>
                  <a:satOff val="-2502"/>
                  <a:lumOff val="588"/>
                  <a:alphaOff val="0"/>
                </a:schemeClr>
              </a:fillRef>
              <a:effectRef idx="0">
                <a:schemeClr val="accent2">
                  <a:hueOff val="2006365"/>
                  <a:satOff val="-2502"/>
                  <a:lumOff val="58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5141" tIns="178325" rIns="155141" bIns="178322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3600" kern="1200"/>
              </a:p>
            </p:txBody>
          </p:sp>
          <p:sp>
            <p:nvSpPr>
              <p:cNvPr id="47" name="Rechteck 46"/>
              <p:cNvSpPr/>
              <p:nvPr/>
            </p:nvSpPr>
            <p:spPr>
              <a:xfrm>
                <a:off x="5183218" y="5390380"/>
                <a:ext cx="1235868" cy="68659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49" name="Rechteck 48"/>
            <p:cNvSpPr/>
            <p:nvPr/>
          </p:nvSpPr>
          <p:spPr>
            <a:xfrm>
              <a:off x="6153250" y="2639971"/>
              <a:ext cx="1847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de-DE" sz="2000" dirty="0">
                <a:solidFill>
                  <a:srgbClr val="FFFFFF"/>
                </a:solidFill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7500034" y="3632332"/>
              <a:ext cx="9036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de-DE" sz="2000" dirty="0" smtClean="0">
                  <a:solidFill>
                    <a:srgbClr val="FFFFFF"/>
                  </a:solidFill>
                </a:rPr>
                <a:t>W</a:t>
              </a:r>
              <a:endParaRPr lang="de-DE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5374229" y="396527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+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3960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9842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Wie kann die Qualifizierung bei uns stattfinden?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55365"/>
            <a:ext cx="7787208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LcParenR"/>
            </a:pPr>
            <a:r>
              <a:rPr lang="de-DE" dirty="0" smtClean="0"/>
              <a:t>Selber machen: Die Module gibt es als vorbereitete Arbeitsblätter mit praktischer Anleitung.</a:t>
            </a:r>
          </a:p>
          <a:p>
            <a:pPr marL="514350" indent="-514350">
              <a:buAutoNum type="alphaLcParenR"/>
            </a:pPr>
            <a:r>
              <a:rPr lang="de-DE" dirty="0" err="1" smtClean="0"/>
              <a:t>Expert:innen</a:t>
            </a:r>
            <a:r>
              <a:rPr lang="de-DE" dirty="0" smtClean="0"/>
              <a:t> ansprechen: Menschen fragen, die sich mit dem Thema auskennen und/oder sich vorstellen können, die vorbereiteten Module durchzuführen.</a:t>
            </a:r>
          </a:p>
          <a:p>
            <a:pPr marL="514350" indent="-514350">
              <a:buAutoNum type="alphaLcParenR"/>
            </a:pPr>
            <a:r>
              <a:rPr lang="de-DE" dirty="0" smtClean="0"/>
              <a:t>Zusammentun: Mit </a:t>
            </a:r>
            <a:r>
              <a:rPr lang="de-DE" dirty="0" err="1" smtClean="0"/>
              <a:t>Kolleg:innen</a:t>
            </a:r>
            <a:r>
              <a:rPr lang="de-DE" dirty="0" smtClean="0"/>
              <a:t> aus dem Kirchenkreis oder darüber hinaus gemeinsam loslegen.</a:t>
            </a:r>
          </a:p>
          <a:p>
            <a:pPr marL="514350" indent="-514350">
              <a:buAutoNum type="alphaLcParenR"/>
            </a:pPr>
            <a:r>
              <a:rPr lang="de-DE" dirty="0" smtClean="0"/>
              <a:t>Für einzelne Themen können auch externe Referent*innen angefragt werden.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6B00-D8E2-4090-B7BB-92281B738961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64" y="5731933"/>
            <a:ext cx="759472" cy="9341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661248"/>
            <a:ext cx="792088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Aufgaben der </a:t>
            </a:r>
            <a:r>
              <a:rPr lang="de-DE" b="1" dirty="0" err="1" smtClean="0"/>
              <a:t>Multiplikator:innen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Kooperationspartner:innen</a:t>
            </a:r>
            <a:r>
              <a:rPr lang="de-DE" dirty="0" smtClean="0"/>
              <a:t> finden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Kontakt zum AKD aufnehmen, Material besorgen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Termine vereinbaren, Räume buchen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Werbung machen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Module durchführen</a:t>
            </a:r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6B00-D8E2-4090-B7BB-92281B738961}" type="datetime1">
              <a:rPr lang="de-DE" smtClean="0"/>
              <a:pPr/>
              <a:t>20.12.2024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kirchliche Dienste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76B2-8437-4901-B6BB-4C286AE087C4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80" y="5472074"/>
            <a:ext cx="759472" cy="9341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92" y="5401389"/>
            <a:ext cx="792088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D_Powerpoint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KD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AKD_Powerpoint_Vorlage</Template>
  <TotalTime>0</TotalTime>
  <Words>301</Words>
  <Application>Microsoft Office PowerPoint</Application>
  <PresentationFormat>Bildschirmpräsentation (4:3)</PresentationFormat>
  <Paragraphs>89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AKD_Powerpoint_Vorlage</vt:lpstr>
      <vt:lpstr>Qualifizierung für Ehrenamtliche  in der Arbeit mit Kindern</vt:lpstr>
      <vt:lpstr>Warum?</vt:lpstr>
      <vt:lpstr>Wer?</vt:lpstr>
      <vt:lpstr>Wie?</vt:lpstr>
      <vt:lpstr>Welche Module gibt es?</vt:lpstr>
      <vt:lpstr>Welche Module gibt es?</vt:lpstr>
      <vt:lpstr>Wer erhält ein Zertifikat?</vt:lpstr>
      <vt:lpstr>Wie kann die Qualifizierung bei uns stattfinden?</vt:lpstr>
      <vt:lpstr>Aufgaben der Multiplikator:innen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Qualifizierung für Ehrenamtliche  in der Arbeit mit Kindern</dc:title>
  <dc:creator>Böhm, Inge</dc:creator>
  <cp:lastModifiedBy>Böhm, Inge</cp:lastModifiedBy>
  <cp:revision>4</cp:revision>
  <dcterms:created xsi:type="dcterms:W3CDTF">2024-12-20T10:43:42Z</dcterms:created>
  <dcterms:modified xsi:type="dcterms:W3CDTF">2024-12-20T11:14:23Z</dcterms:modified>
</cp:coreProperties>
</file>